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2" r:id="rId5"/>
    <p:sldMasterId id="2147483772" r:id="rId6"/>
    <p:sldMasterId id="2147483784" r:id="rId7"/>
    <p:sldMasterId id="2147483796" r:id="rId8"/>
    <p:sldMasterId id="2147483808" r:id="rId9"/>
  </p:sldMasterIdLst>
  <p:notesMasterIdLst>
    <p:notesMasterId r:id="rId20"/>
  </p:notesMasterIdLst>
  <p:sldIdLst>
    <p:sldId id="274" r:id="rId10"/>
    <p:sldId id="256" r:id="rId11"/>
    <p:sldId id="273" r:id="rId12"/>
    <p:sldId id="270" r:id="rId13"/>
    <p:sldId id="259" r:id="rId14"/>
    <p:sldId id="260" r:id="rId15"/>
    <p:sldId id="275" r:id="rId16"/>
    <p:sldId id="272" r:id="rId17"/>
    <p:sldId id="269" r:id="rId18"/>
    <p:sldId id="258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4" autoAdjust="0"/>
  </p:normalViewPr>
  <p:slideViewPr>
    <p:cSldViewPr>
      <p:cViewPr varScale="1">
        <p:scale>
          <a:sx n="92" d="100"/>
          <a:sy n="92" d="100"/>
        </p:scale>
        <p:origin x="111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9929611071343"/>
          <c:y val="5.6118860142482192E-2"/>
          <c:w val="0.77660373419231687"/>
          <c:h val="0.8134848143982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HF</c:v>
                </c:pt>
                <c:pt idx="1">
                  <c:v>AMI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0.24399999999999999</c:v>
                </c:pt>
                <c:pt idx="1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B-4218-B996-7FD483382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8245888"/>
        <c:axId val="38247808"/>
      </c:barChart>
      <c:catAx>
        <c:axId val="382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7808"/>
        <c:crosses val="autoZero"/>
        <c:auto val="1"/>
        <c:lblAlgn val="ctr"/>
        <c:lblOffset val="100"/>
        <c:noMultiLvlLbl val="0"/>
      </c:catAx>
      <c:valAx>
        <c:axId val="382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58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DFA7C-CC1B-48CD-8728-8FB3A13222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D160F8-5B69-4520-BA43-98632C2ABF4A}">
      <dgm:prSet phldrT="[Text]" custT="1"/>
      <dgm:spPr/>
      <dgm:t>
        <a:bodyPr/>
        <a:lstStyle/>
        <a:p>
          <a:r>
            <a:rPr lang="en-US" sz="2600" b="0" dirty="0">
              <a:latin typeface="Calibri" panose="020F0502020204030204" pitchFamily="34" charset="0"/>
              <a:cs typeface="Calibri" panose="020F0502020204030204" pitchFamily="34" charset="0"/>
            </a:rPr>
            <a:t>Develop compendium of best Practices</a:t>
          </a:r>
        </a:p>
      </dgm:t>
    </dgm:pt>
    <dgm:pt modelId="{9D087858-3339-4D20-88DC-4972EEA95CE5}" type="par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FB51FC2F-A0AA-437A-85D2-C0505276D40F}" type="sibTrans" cxnId="{5D245D30-3670-473A-BD63-48F074608213}">
      <dgm:prSet/>
      <dgm:spPr/>
      <dgm:t>
        <a:bodyPr/>
        <a:lstStyle/>
        <a:p>
          <a:endParaRPr lang="en-US" sz="1400" b="0"/>
        </a:p>
      </dgm:t>
    </dgm:pt>
    <dgm:pt modelId="{7B983A76-DE37-4120-A167-29772D5E8D86}">
      <dgm:prSet phldrT="[Text]" custT="1"/>
      <dgm:spPr/>
      <dgm:t>
        <a:bodyPr/>
        <a:lstStyle/>
        <a:p>
          <a:r>
            <a:rPr lang="en-US" sz="2600" b="0" dirty="0">
              <a:latin typeface="Calibri" panose="020F0502020204030204" pitchFamily="34" charset="0"/>
              <a:cs typeface="Calibri" panose="020F0502020204030204" pitchFamily="34" charset="0"/>
            </a:rPr>
            <a:t>Improve MI transitions of care in inpatient and outpatient settings</a:t>
          </a:r>
        </a:p>
      </dgm:t>
    </dgm:pt>
    <dgm:pt modelId="{487822B3-E728-4F4A-960D-053CA434A449}" type="par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A0B05670-5F55-409B-8F2E-D4C7E92AA322}" type="sibTrans" cxnId="{0E20E068-E880-46A6-B367-9CEBD7B8498A}">
      <dgm:prSet/>
      <dgm:spPr/>
      <dgm:t>
        <a:bodyPr/>
        <a:lstStyle/>
        <a:p>
          <a:endParaRPr lang="en-US" sz="1400" b="0"/>
        </a:p>
      </dgm:t>
    </dgm:pt>
    <dgm:pt modelId="{23BDA54D-CAE4-4B0F-A04A-D51C4F8D5851}">
      <dgm:prSet phldrT="[Text]" custT="1"/>
      <dgm:spPr/>
      <dgm:t>
        <a:bodyPr/>
        <a:lstStyle/>
        <a:p>
          <a:r>
            <a:rPr lang="en-US" sz="2600" b="0" dirty="0">
              <a:latin typeface="Calibri" panose="020F0502020204030204" pitchFamily="34" charset="0"/>
            </a:rPr>
            <a:t>Decrease MI readmission rates</a:t>
          </a:r>
        </a:p>
      </dgm:t>
    </dgm:pt>
    <dgm:pt modelId="{832AB481-11BC-4592-B0F0-1E2057AB6B5C}" type="par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5695A1C2-86E8-4EC2-9F7C-3B597C6AD9B3}" type="sibTrans" cxnId="{8108F884-9586-4830-9636-050773A3C802}">
      <dgm:prSet/>
      <dgm:spPr/>
      <dgm:t>
        <a:bodyPr/>
        <a:lstStyle/>
        <a:p>
          <a:endParaRPr lang="en-US" sz="1400" b="0"/>
        </a:p>
      </dgm:t>
    </dgm:pt>
    <dgm:pt modelId="{C57C8DA5-CB1A-4B12-A594-573B91E36F83}" type="pres">
      <dgm:prSet presAssocID="{A6EDFA7C-CC1B-48CD-8728-8FB3A1322293}" presName="Name0" presStyleCnt="0">
        <dgm:presLayoutVars>
          <dgm:dir/>
          <dgm:animOne val="branch"/>
          <dgm:animLvl val="lvl"/>
        </dgm:presLayoutVars>
      </dgm:prSet>
      <dgm:spPr/>
    </dgm:pt>
    <dgm:pt modelId="{B1E00059-629F-440E-B374-3B58CA16682C}" type="pres">
      <dgm:prSet presAssocID="{F6D160F8-5B69-4520-BA43-98632C2ABF4A}" presName="chaos" presStyleCnt="0"/>
      <dgm:spPr/>
    </dgm:pt>
    <dgm:pt modelId="{63A6CB68-EC82-4CC2-A7C7-2CDF71EAF8DB}" type="pres">
      <dgm:prSet presAssocID="{F6D160F8-5B69-4520-BA43-98632C2ABF4A}" presName="parTx1" presStyleLbl="revTx" presStyleIdx="0" presStyleCnt="2"/>
      <dgm:spPr/>
    </dgm:pt>
    <dgm:pt modelId="{7880BAB3-AD5D-4804-B076-4B0A1CD347BA}" type="pres">
      <dgm:prSet presAssocID="{F6D160F8-5B69-4520-BA43-98632C2ABF4A}" presName="c1" presStyleLbl="node1" presStyleIdx="0" presStyleCnt="19"/>
      <dgm:spPr/>
    </dgm:pt>
    <dgm:pt modelId="{3A4718A5-6D19-479A-8835-D8AD7B97CFFC}" type="pres">
      <dgm:prSet presAssocID="{F6D160F8-5B69-4520-BA43-98632C2ABF4A}" presName="c2" presStyleLbl="node1" presStyleIdx="1" presStyleCnt="19"/>
      <dgm:spPr/>
    </dgm:pt>
    <dgm:pt modelId="{D77A696C-C5B6-4AFC-9972-E15BB268EE98}" type="pres">
      <dgm:prSet presAssocID="{F6D160F8-5B69-4520-BA43-98632C2ABF4A}" presName="c3" presStyleLbl="node1" presStyleIdx="2" presStyleCnt="19"/>
      <dgm:spPr/>
    </dgm:pt>
    <dgm:pt modelId="{1C8000BA-A064-41B8-AE13-CACD0236CEC6}" type="pres">
      <dgm:prSet presAssocID="{F6D160F8-5B69-4520-BA43-98632C2ABF4A}" presName="c4" presStyleLbl="node1" presStyleIdx="3" presStyleCnt="19"/>
      <dgm:spPr/>
    </dgm:pt>
    <dgm:pt modelId="{546A4831-4155-4ABC-A6FF-E8F9C6A3E548}" type="pres">
      <dgm:prSet presAssocID="{F6D160F8-5B69-4520-BA43-98632C2ABF4A}" presName="c5" presStyleLbl="node1" presStyleIdx="4" presStyleCnt="19"/>
      <dgm:spPr/>
    </dgm:pt>
    <dgm:pt modelId="{196E1421-4E12-40AB-9AC6-7FAC9FB77DD4}" type="pres">
      <dgm:prSet presAssocID="{F6D160F8-5B69-4520-BA43-98632C2ABF4A}" presName="c6" presStyleLbl="node1" presStyleIdx="5" presStyleCnt="19"/>
      <dgm:spPr/>
    </dgm:pt>
    <dgm:pt modelId="{E517D71A-BD43-41F1-8BE7-DCEED90A319E}" type="pres">
      <dgm:prSet presAssocID="{F6D160F8-5B69-4520-BA43-98632C2ABF4A}" presName="c7" presStyleLbl="node1" presStyleIdx="6" presStyleCnt="19"/>
      <dgm:spPr/>
    </dgm:pt>
    <dgm:pt modelId="{1BEC508D-94C6-40AA-A517-9D7A221BE90B}" type="pres">
      <dgm:prSet presAssocID="{F6D160F8-5B69-4520-BA43-98632C2ABF4A}" presName="c8" presStyleLbl="node1" presStyleIdx="7" presStyleCnt="19"/>
      <dgm:spPr/>
    </dgm:pt>
    <dgm:pt modelId="{DC2BF999-DFC6-4024-85E2-FD8736B808FA}" type="pres">
      <dgm:prSet presAssocID="{F6D160F8-5B69-4520-BA43-98632C2ABF4A}" presName="c9" presStyleLbl="node1" presStyleIdx="8" presStyleCnt="19" custLinFactNeighborX="69256" custLinFactNeighborY="-5475"/>
      <dgm:spPr/>
    </dgm:pt>
    <dgm:pt modelId="{45CB45E7-97CA-46CB-9784-1913FD5307E7}" type="pres">
      <dgm:prSet presAssocID="{F6D160F8-5B69-4520-BA43-98632C2ABF4A}" presName="c10" presStyleLbl="node1" presStyleIdx="9" presStyleCnt="19" custLinFactNeighborX="3822" custLinFactNeighborY="-23894"/>
      <dgm:spPr/>
    </dgm:pt>
    <dgm:pt modelId="{29A99DAF-AEBA-4712-AC61-920ED189E27E}" type="pres">
      <dgm:prSet presAssocID="{F6D160F8-5B69-4520-BA43-98632C2ABF4A}" presName="c11" presStyleLbl="node1" presStyleIdx="10" presStyleCnt="19"/>
      <dgm:spPr/>
    </dgm:pt>
    <dgm:pt modelId="{9EC604A9-C254-490A-8295-FBC29B1F333C}" type="pres">
      <dgm:prSet presAssocID="{F6D160F8-5B69-4520-BA43-98632C2ABF4A}" presName="c12" presStyleLbl="node1" presStyleIdx="11" presStyleCnt="19" custLinFactNeighborX="-33805" custLinFactNeighborY="43263"/>
      <dgm:spPr/>
    </dgm:pt>
    <dgm:pt modelId="{E12D9503-BF46-425B-ABF9-384404B579FB}" type="pres">
      <dgm:prSet presAssocID="{F6D160F8-5B69-4520-BA43-98632C2ABF4A}" presName="c13" presStyleLbl="node1" presStyleIdx="12" presStyleCnt="19"/>
      <dgm:spPr/>
    </dgm:pt>
    <dgm:pt modelId="{C0CBCC61-D1B7-47EA-8524-B2498608863B}" type="pres">
      <dgm:prSet presAssocID="{F6D160F8-5B69-4520-BA43-98632C2ABF4A}" presName="c14" presStyleLbl="node1" presStyleIdx="13" presStyleCnt="19"/>
      <dgm:spPr/>
    </dgm:pt>
    <dgm:pt modelId="{FC413E5E-60FB-4BDC-A674-DC956FD43371}" type="pres">
      <dgm:prSet presAssocID="{F6D160F8-5B69-4520-BA43-98632C2ABF4A}" presName="c15" presStyleLbl="node1" presStyleIdx="14" presStyleCnt="19"/>
      <dgm:spPr/>
    </dgm:pt>
    <dgm:pt modelId="{97D56D40-93A0-4F61-A830-6FA2F6C047E9}" type="pres">
      <dgm:prSet presAssocID="{F6D160F8-5B69-4520-BA43-98632C2ABF4A}" presName="c16" presStyleLbl="node1" presStyleIdx="15" presStyleCnt="19"/>
      <dgm:spPr/>
    </dgm:pt>
    <dgm:pt modelId="{3566827E-C8B1-4365-BC97-698E14375871}" type="pres">
      <dgm:prSet presAssocID="{F6D160F8-5B69-4520-BA43-98632C2ABF4A}" presName="c17" presStyleLbl="node1" presStyleIdx="16" presStyleCnt="19" custLinFactNeighborX="17300" custLinFactNeighborY="12132"/>
      <dgm:spPr/>
    </dgm:pt>
    <dgm:pt modelId="{18604068-8410-4F00-83C2-E08C9C24572C}" type="pres">
      <dgm:prSet presAssocID="{F6D160F8-5B69-4520-BA43-98632C2ABF4A}" presName="c18" presStyleLbl="node1" presStyleIdx="17" presStyleCnt="19"/>
      <dgm:spPr/>
    </dgm:pt>
    <dgm:pt modelId="{E17D8E6A-D75B-4CC1-8690-BFD8560602BF}" type="pres">
      <dgm:prSet presAssocID="{FB51FC2F-A0AA-437A-85D2-C0505276D40F}" presName="chevronComposite1" presStyleCnt="0"/>
      <dgm:spPr/>
    </dgm:pt>
    <dgm:pt modelId="{A35934CB-7FC0-4F62-A729-04082AABDCDC}" type="pres">
      <dgm:prSet presAssocID="{FB51FC2F-A0AA-437A-85D2-C0505276D40F}" presName="chevron1" presStyleLbl="sibTrans2D1" presStyleIdx="0" presStyleCnt="2"/>
      <dgm:spPr/>
    </dgm:pt>
    <dgm:pt modelId="{0316CE78-DF74-4D9D-8704-F8E7E9C965D4}" type="pres">
      <dgm:prSet presAssocID="{FB51FC2F-A0AA-437A-85D2-C0505276D40F}" presName="spChevron1" presStyleCnt="0"/>
      <dgm:spPr/>
    </dgm:pt>
    <dgm:pt modelId="{AB69CFC1-ED75-40FF-AE13-7464E636EE32}" type="pres">
      <dgm:prSet presAssocID="{7B983A76-DE37-4120-A167-29772D5E8D86}" presName="middle" presStyleCnt="0"/>
      <dgm:spPr/>
    </dgm:pt>
    <dgm:pt modelId="{EE7F596B-7222-4EDD-A001-474344E0122A}" type="pres">
      <dgm:prSet presAssocID="{7B983A76-DE37-4120-A167-29772D5E8D86}" presName="parTxMid" presStyleLbl="revTx" presStyleIdx="1" presStyleCnt="2" custLinFactNeighborX="-870" custLinFactNeighborY="-89"/>
      <dgm:spPr/>
    </dgm:pt>
    <dgm:pt modelId="{CC35BA53-F862-4672-8650-361501E3827E}" type="pres">
      <dgm:prSet presAssocID="{7B983A76-DE37-4120-A167-29772D5E8D86}" presName="spMid" presStyleCnt="0"/>
      <dgm:spPr/>
    </dgm:pt>
    <dgm:pt modelId="{490061AC-BFE7-4F79-9846-466D8CD54FA2}" type="pres">
      <dgm:prSet presAssocID="{A0B05670-5F55-409B-8F2E-D4C7E92AA322}" presName="chevronComposite1" presStyleCnt="0"/>
      <dgm:spPr/>
    </dgm:pt>
    <dgm:pt modelId="{C57CC7A4-0277-4D24-9F39-AD5295EB11B6}" type="pres">
      <dgm:prSet presAssocID="{A0B05670-5F55-409B-8F2E-D4C7E92AA322}" presName="chevron1" presStyleLbl="sibTrans2D1" presStyleIdx="1" presStyleCnt="2" custLinFactNeighborX="-16753" custLinFactNeighborY="-389"/>
      <dgm:spPr/>
    </dgm:pt>
    <dgm:pt modelId="{B91E5347-2114-4A86-BB96-36EAF321C572}" type="pres">
      <dgm:prSet presAssocID="{A0B05670-5F55-409B-8F2E-D4C7E92AA322}" presName="spChevron1" presStyleCnt="0"/>
      <dgm:spPr/>
    </dgm:pt>
    <dgm:pt modelId="{3DA4DD1A-9299-4260-BBE4-94D2245A04AE}" type="pres">
      <dgm:prSet presAssocID="{23BDA54D-CAE4-4B0F-A04A-D51C4F8D5851}" presName="last" presStyleCnt="0"/>
      <dgm:spPr/>
    </dgm:pt>
    <dgm:pt modelId="{F3274EBF-6FEA-4EDA-B9C4-2025D0A2AB11}" type="pres">
      <dgm:prSet presAssocID="{23BDA54D-CAE4-4B0F-A04A-D51C4F8D5851}" presName="circleTx" presStyleLbl="node1" presStyleIdx="18" presStyleCnt="19" custScaleX="120961" custScaleY="115870" custLinFactNeighborX="-2089" custLinFactNeighborY="-1365"/>
      <dgm:spPr/>
    </dgm:pt>
    <dgm:pt modelId="{6EFC03A1-EA31-4D20-8278-4AEE1CC8DA1D}" type="pres">
      <dgm:prSet presAssocID="{23BDA54D-CAE4-4B0F-A04A-D51C4F8D5851}" presName="spN" presStyleCnt="0"/>
      <dgm:spPr/>
    </dgm:pt>
  </dgm:ptLst>
  <dgm:cxnLst>
    <dgm:cxn modelId="{5D245D30-3670-473A-BD63-48F074608213}" srcId="{A6EDFA7C-CC1B-48CD-8728-8FB3A1322293}" destId="{F6D160F8-5B69-4520-BA43-98632C2ABF4A}" srcOrd="0" destOrd="0" parTransId="{9D087858-3339-4D20-88DC-4972EEA95CE5}" sibTransId="{FB51FC2F-A0AA-437A-85D2-C0505276D40F}"/>
    <dgm:cxn modelId="{6858AF43-61C1-4AA0-808E-D47DCA67FA12}" type="presOf" srcId="{23BDA54D-CAE4-4B0F-A04A-D51C4F8D5851}" destId="{F3274EBF-6FEA-4EDA-B9C4-2025D0A2AB11}" srcOrd="0" destOrd="0" presId="urn:microsoft.com/office/officeart/2009/3/layout/RandomtoResultProcess"/>
    <dgm:cxn modelId="{0E20E068-E880-46A6-B367-9CEBD7B8498A}" srcId="{A6EDFA7C-CC1B-48CD-8728-8FB3A1322293}" destId="{7B983A76-DE37-4120-A167-29772D5E8D86}" srcOrd="1" destOrd="0" parTransId="{487822B3-E728-4F4A-960D-053CA434A449}" sibTransId="{A0B05670-5F55-409B-8F2E-D4C7E92AA322}"/>
    <dgm:cxn modelId="{8108F884-9586-4830-9636-050773A3C802}" srcId="{A6EDFA7C-CC1B-48CD-8728-8FB3A1322293}" destId="{23BDA54D-CAE4-4B0F-A04A-D51C4F8D5851}" srcOrd="2" destOrd="0" parTransId="{832AB481-11BC-4592-B0F0-1E2057AB6B5C}" sibTransId="{5695A1C2-86E8-4EC2-9F7C-3B597C6AD9B3}"/>
    <dgm:cxn modelId="{7B014CAF-3586-4F3D-B129-9D67E02987A4}" type="presOf" srcId="{7B983A76-DE37-4120-A167-29772D5E8D86}" destId="{EE7F596B-7222-4EDD-A001-474344E0122A}" srcOrd="0" destOrd="0" presId="urn:microsoft.com/office/officeart/2009/3/layout/RandomtoResultProcess"/>
    <dgm:cxn modelId="{31E38DC8-4242-43AF-AA95-0DF7A2A835FA}" type="presOf" srcId="{F6D160F8-5B69-4520-BA43-98632C2ABF4A}" destId="{63A6CB68-EC82-4CC2-A7C7-2CDF71EAF8DB}" srcOrd="0" destOrd="0" presId="urn:microsoft.com/office/officeart/2009/3/layout/RandomtoResultProcess"/>
    <dgm:cxn modelId="{638931F0-B88F-4345-B8F9-2DD2963A4DD1}" type="presOf" srcId="{A6EDFA7C-CC1B-48CD-8728-8FB3A1322293}" destId="{C57C8DA5-CB1A-4B12-A594-573B91E36F83}" srcOrd="0" destOrd="0" presId="urn:microsoft.com/office/officeart/2009/3/layout/RandomtoResultProcess"/>
    <dgm:cxn modelId="{CEC6A063-C27E-4288-AE28-D3D7E8BC2B21}" type="presParOf" srcId="{C57C8DA5-CB1A-4B12-A594-573B91E36F83}" destId="{B1E00059-629F-440E-B374-3B58CA16682C}" srcOrd="0" destOrd="0" presId="urn:microsoft.com/office/officeart/2009/3/layout/RandomtoResultProcess"/>
    <dgm:cxn modelId="{CC454DAC-EB36-48A4-8612-263D3F797AE8}" type="presParOf" srcId="{B1E00059-629F-440E-B374-3B58CA16682C}" destId="{63A6CB68-EC82-4CC2-A7C7-2CDF71EAF8DB}" srcOrd="0" destOrd="0" presId="urn:microsoft.com/office/officeart/2009/3/layout/RandomtoResultProcess"/>
    <dgm:cxn modelId="{C149B132-F626-485F-BC87-F5D2FB5F2736}" type="presParOf" srcId="{B1E00059-629F-440E-B374-3B58CA16682C}" destId="{7880BAB3-AD5D-4804-B076-4B0A1CD347BA}" srcOrd="1" destOrd="0" presId="urn:microsoft.com/office/officeart/2009/3/layout/RandomtoResultProcess"/>
    <dgm:cxn modelId="{19181EE9-B44A-45E9-8C47-CD1924CA8457}" type="presParOf" srcId="{B1E00059-629F-440E-B374-3B58CA16682C}" destId="{3A4718A5-6D19-479A-8835-D8AD7B97CFFC}" srcOrd="2" destOrd="0" presId="urn:microsoft.com/office/officeart/2009/3/layout/RandomtoResultProcess"/>
    <dgm:cxn modelId="{F8F65322-CAA3-455E-857D-8134F820E11C}" type="presParOf" srcId="{B1E00059-629F-440E-B374-3B58CA16682C}" destId="{D77A696C-C5B6-4AFC-9972-E15BB268EE98}" srcOrd="3" destOrd="0" presId="urn:microsoft.com/office/officeart/2009/3/layout/RandomtoResultProcess"/>
    <dgm:cxn modelId="{2338A100-B47B-4A1D-B2E8-EF22BDE05FBA}" type="presParOf" srcId="{B1E00059-629F-440E-B374-3B58CA16682C}" destId="{1C8000BA-A064-41B8-AE13-CACD0236CEC6}" srcOrd="4" destOrd="0" presId="urn:microsoft.com/office/officeart/2009/3/layout/RandomtoResultProcess"/>
    <dgm:cxn modelId="{E156D1D4-B43B-45F9-AE5C-0723001730C4}" type="presParOf" srcId="{B1E00059-629F-440E-B374-3B58CA16682C}" destId="{546A4831-4155-4ABC-A6FF-E8F9C6A3E548}" srcOrd="5" destOrd="0" presId="urn:microsoft.com/office/officeart/2009/3/layout/RandomtoResultProcess"/>
    <dgm:cxn modelId="{C818E743-18EB-4357-AA18-CEA3E6C6B04B}" type="presParOf" srcId="{B1E00059-629F-440E-B374-3B58CA16682C}" destId="{196E1421-4E12-40AB-9AC6-7FAC9FB77DD4}" srcOrd="6" destOrd="0" presId="urn:microsoft.com/office/officeart/2009/3/layout/RandomtoResultProcess"/>
    <dgm:cxn modelId="{067846E8-AC63-4510-ABD6-AE90BBCC91CB}" type="presParOf" srcId="{B1E00059-629F-440E-B374-3B58CA16682C}" destId="{E517D71A-BD43-41F1-8BE7-DCEED90A319E}" srcOrd="7" destOrd="0" presId="urn:microsoft.com/office/officeart/2009/3/layout/RandomtoResultProcess"/>
    <dgm:cxn modelId="{35236760-796E-4034-B979-F3BDABA2A68E}" type="presParOf" srcId="{B1E00059-629F-440E-B374-3B58CA16682C}" destId="{1BEC508D-94C6-40AA-A517-9D7A221BE90B}" srcOrd="8" destOrd="0" presId="urn:microsoft.com/office/officeart/2009/3/layout/RandomtoResultProcess"/>
    <dgm:cxn modelId="{F2F14BF8-B2C8-458F-A9FE-5A7097EE9417}" type="presParOf" srcId="{B1E00059-629F-440E-B374-3B58CA16682C}" destId="{DC2BF999-DFC6-4024-85E2-FD8736B808FA}" srcOrd="9" destOrd="0" presId="urn:microsoft.com/office/officeart/2009/3/layout/RandomtoResultProcess"/>
    <dgm:cxn modelId="{D2C7442F-0B59-4F36-9E33-F246A9AACE95}" type="presParOf" srcId="{B1E00059-629F-440E-B374-3B58CA16682C}" destId="{45CB45E7-97CA-46CB-9784-1913FD5307E7}" srcOrd="10" destOrd="0" presId="urn:microsoft.com/office/officeart/2009/3/layout/RandomtoResultProcess"/>
    <dgm:cxn modelId="{B4D1C9C0-BF95-417A-8C50-FAA99E1A4636}" type="presParOf" srcId="{B1E00059-629F-440E-B374-3B58CA16682C}" destId="{29A99DAF-AEBA-4712-AC61-920ED189E27E}" srcOrd="11" destOrd="0" presId="urn:microsoft.com/office/officeart/2009/3/layout/RandomtoResultProcess"/>
    <dgm:cxn modelId="{6F21BA9F-A6C4-48C7-88D1-4CA7BA9853DB}" type="presParOf" srcId="{B1E00059-629F-440E-B374-3B58CA16682C}" destId="{9EC604A9-C254-490A-8295-FBC29B1F333C}" srcOrd="12" destOrd="0" presId="urn:microsoft.com/office/officeart/2009/3/layout/RandomtoResultProcess"/>
    <dgm:cxn modelId="{76AA5231-1CDD-4481-874D-4F75AF770411}" type="presParOf" srcId="{B1E00059-629F-440E-B374-3B58CA16682C}" destId="{E12D9503-BF46-425B-ABF9-384404B579FB}" srcOrd="13" destOrd="0" presId="urn:microsoft.com/office/officeart/2009/3/layout/RandomtoResultProcess"/>
    <dgm:cxn modelId="{A28CA4CF-E8F4-451B-AC8F-A89D1E9B99B1}" type="presParOf" srcId="{B1E00059-629F-440E-B374-3B58CA16682C}" destId="{C0CBCC61-D1B7-47EA-8524-B2498608863B}" srcOrd="14" destOrd="0" presId="urn:microsoft.com/office/officeart/2009/3/layout/RandomtoResultProcess"/>
    <dgm:cxn modelId="{87BCF1DC-F883-4613-9927-E138F3416A7C}" type="presParOf" srcId="{B1E00059-629F-440E-B374-3B58CA16682C}" destId="{FC413E5E-60FB-4BDC-A674-DC956FD43371}" srcOrd="15" destOrd="0" presId="urn:microsoft.com/office/officeart/2009/3/layout/RandomtoResultProcess"/>
    <dgm:cxn modelId="{C40F269A-52C5-4875-B6BD-D6027C5B2278}" type="presParOf" srcId="{B1E00059-629F-440E-B374-3B58CA16682C}" destId="{97D56D40-93A0-4F61-A830-6FA2F6C047E9}" srcOrd="16" destOrd="0" presId="urn:microsoft.com/office/officeart/2009/3/layout/RandomtoResultProcess"/>
    <dgm:cxn modelId="{91CB5641-ADEA-4AEB-8DF2-770B61642FE0}" type="presParOf" srcId="{B1E00059-629F-440E-B374-3B58CA16682C}" destId="{3566827E-C8B1-4365-BC97-698E14375871}" srcOrd="17" destOrd="0" presId="urn:microsoft.com/office/officeart/2009/3/layout/RandomtoResultProcess"/>
    <dgm:cxn modelId="{9536C241-9C0A-4E26-9FDE-09F5B89F82FE}" type="presParOf" srcId="{B1E00059-629F-440E-B374-3B58CA16682C}" destId="{18604068-8410-4F00-83C2-E08C9C24572C}" srcOrd="18" destOrd="0" presId="urn:microsoft.com/office/officeart/2009/3/layout/RandomtoResultProcess"/>
    <dgm:cxn modelId="{0A1071E0-9ED1-4BC5-A91E-6EBD039E34A2}" type="presParOf" srcId="{C57C8DA5-CB1A-4B12-A594-573B91E36F83}" destId="{E17D8E6A-D75B-4CC1-8690-BFD8560602BF}" srcOrd="1" destOrd="0" presId="urn:microsoft.com/office/officeart/2009/3/layout/RandomtoResultProcess"/>
    <dgm:cxn modelId="{72635A47-5FE1-45A5-8D14-A297FE1818FF}" type="presParOf" srcId="{E17D8E6A-D75B-4CC1-8690-BFD8560602BF}" destId="{A35934CB-7FC0-4F62-A729-04082AABDCDC}" srcOrd="0" destOrd="0" presId="urn:microsoft.com/office/officeart/2009/3/layout/RandomtoResultProcess"/>
    <dgm:cxn modelId="{F0C8570C-D2AE-4B36-8403-AEE406322F9B}" type="presParOf" srcId="{E17D8E6A-D75B-4CC1-8690-BFD8560602BF}" destId="{0316CE78-DF74-4D9D-8704-F8E7E9C965D4}" srcOrd="1" destOrd="0" presId="urn:microsoft.com/office/officeart/2009/3/layout/RandomtoResultProcess"/>
    <dgm:cxn modelId="{93A1EC7D-4078-4671-ABD3-11434A4A1016}" type="presParOf" srcId="{C57C8DA5-CB1A-4B12-A594-573B91E36F83}" destId="{AB69CFC1-ED75-40FF-AE13-7464E636EE32}" srcOrd="2" destOrd="0" presId="urn:microsoft.com/office/officeart/2009/3/layout/RandomtoResultProcess"/>
    <dgm:cxn modelId="{5E5DD0FA-63E7-4E5C-8D9F-E9ACBDAC7983}" type="presParOf" srcId="{AB69CFC1-ED75-40FF-AE13-7464E636EE32}" destId="{EE7F596B-7222-4EDD-A001-474344E0122A}" srcOrd="0" destOrd="0" presId="urn:microsoft.com/office/officeart/2009/3/layout/RandomtoResultProcess"/>
    <dgm:cxn modelId="{B4318C58-1204-45DD-B705-1CD65A88D8D1}" type="presParOf" srcId="{AB69CFC1-ED75-40FF-AE13-7464E636EE32}" destId="{CC35BA53-F862-4672-8650-361501E3827E}" srcOrd="1" destOrd="0" presId="urn:microsoft.com/office/officeart/2009/3/layout/RandomtoResultProcess"/>
    <dgm:cxn modelId="{C463401B-4F30-4847-9194-903DB3A18AF5}" type="presParOf" srcId="{C57C8DA5-CB1A-4B12-A594-573B91E36F83}" destId="{490061AC-BFE7-4F79-9846-466D8CD54FA2}" srcOrd="3" destOrd="0" presId="urn:microsoft.com/office/officeart/2009/3/layout/RandomtoResultProcess"/>
    <dgm:cxn modelId="{8C4ED8C8-9F16-410E-BDED-E256E867D8E6}" type="presParOf" srcId="{490061AC-BFE7-4F79-9846-466D8CD54FA2}" destId="{C57CC7A4-0277-4D24-9F39-AD5295EB11B6}" srcOrd="0" destOrd="0" presId="urn:microsoft.com/office/officeart/2009/3/layout/RandomtoResultProcess"/>
    <dgm:cxn modelId="{8FEE90B8-DA6F-4CEE-B384-EC910F1E4C2C}" type="presParOf" srcId="{490061AC-BFE7-4F79-9846-466D8CD54FA2}" destId="{B91E5347-2114-4A86-BB96-36EAF321C572}" srcOrd="1" destOrd="0" presId="urn:microsoft.com/office/officeart/2009/3/layout/RandomtoResultProcess"/>
    <dgm:cxn modelId="{A3730E86-99F2-4A0B-8082-7319E494B6AA}" type="presParOf" srcId="{C57C8DA5-CB1A-4B12-A594-573B91E36F83}" destId="{3DA4DD1A-9299-4260-BBE4-94D2245A04AE}" srcOrd="4" destOrd="0" presId="urn:microsoft.com/office/officeart/2009/3/layout/RandomtoResultProcess"/>
    <dgm:cxn modelId="{928A3670-9DAE-481F-BABB-876014F7CCFB}" type="presParOf" srcId="{3DA4DD1A-9299-4260-BBE4-94D2245A04AE}" destId="{F3274EBF-6FEA-4EDA-B9C4-2025D0A2AB11}" srcOrd="0" destOrd="0" presId="urn:microsoft.com/office/officeart/2009/3/layout/RandomtoResultProcess"/>
    <dgm:cxn modelId="{71EA3C82-C6BA-4B35-81DD-F648550E09F8}" type="presParOf" srcId="{3DA4DD1A-9299-4260-BBE4-94D2245A04AE}" destId="{6EFC03A1-EA31-4D20-8278-4AEE1CC8DA1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2E823-E7A6-40F4-AC9A-6528B5B6031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</dgm:pt>
    <dgm:pt modelId="{69046012-7844-4FD6-9F0E-06BFEBF976EA}">
      <dgm:prSet phldrT="[Text]" custT="1"/>
      <dgm:spPr/>
      <dgm:t>
        <a:bodyPr/>
        <a:lstStyle/>
        <a:p>
          <a:r>
            <a:rPr lang="en-US" sz="1600" b="1" i="1" dirty="0">
              <a:latin typeface="Calibri" panose="020F0502020204030204" pitchFamily="34" charset="0"/>
            </a:rPr>
            <a:t>Where have we been?</a:t>
          </a:r>
        </a:p>
      </dgm:t>
    </dgm:pt>
    <dgm:pt modelId="{1922513D-82BE-47D5-BE6D-7933A9E5C562}" type="parTrans" cxnId="{15C4E754-3C21-4BD3-9BBC-61CDBB774C5B}">
      <dgm:prSet/>
      <dgm:spPr/>
      <dgm:t>
        <a:bodyPr/>
        <a:lstStyle/>
        <a:p>
          <a:endParaRPr lang="en-US" sz="3600"/>
        </a:p>
      </dgm:t>
    </dgm:pt>
    <dgm:pt modelId="{38527E28-5B65-416A-B3E3-AE915E37B091}" type="sibTrans" cxnId="{15C4E754-3C21-4BD3-9BBC-61CDBB774C5B}">
      <dgm:prSet/>
      <dgm:spPr/>
      <dgm:t>
        <a:bodyPr/>
        <a:lstStyle/>
        <a:p>
          <a:endParaRPr lang="en-US" sz="3600"/>
        </a:p>
      </dgm:t>
    </dgm:pt>
    <dgm:pt modelId="{3A5B1ACB-5581-49CD-81C9-5AD46DC269D4}">
      <dgm:prSet phldrT="[Text]" custT="1"/>
      <dgm:spPr/>
      <dgm:t>
        <a:bodyPr/>
        <a:lstStyle/>
        <a:p>
          <a:pPr>
            <a:buNone/>
          </a:pPr>
          <a:r>
            <a:rPr lang="en-US" sz="1600" b="1" i="1" dirty="0">
              <a:latin typeface="Calibri" panose="020F0502020204030204" pitchFamily="34" charset="0"/>
            </a:rPr>
            <a:t>Where are we going?</a:t>
          </a:r>
        </a:p>
      </dgm:t>
    </dgm:pt>
    <dgm:pt modelId="{66EEB59A-7371-4638-9257-932D133486AE}" type="parTrans" cxnId="{370062E3-9B55-4C4A-8437-A966AF68203E}">
      <dgm:prSet/>
      <dgm:spPr/>
      <dgm:t>
        <a:bodyPr/>
        <a:lstStyle/>
        <a:p>
          <a:endParaRPr lang="en-US" sz="3600"/>
        </a:p>
      </dgm:t>
    </dgm:pt>
    <dgm:pt modelId="{23CDBDEB-D277-4852-A94B-6952157801B9}" type="sibTrans" cxnId="{370062E3-9B55-4C4A-8437-A966AF68203E}">
      <dgm:prSet/>
      <dgm:spPr/>
      <dgm:t>
        <a:bodyPr/>
        <a:lstStyle/>
        <a:p>
          <a:endParaRPr lang="en-US" sz="3600"/>
        </a:p>
      </dgm:t>
    </dgm:pt>
    <dgm:pt modelId="{1730D4D3-10FD-43D0-B216-4D6F1E08F9CB}">
      <dgm:prSet phldrT="[Text]" custT="1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dirty="0">
              <a:latin typeface="Calibri" panose="020F0502020204030204" pitchFamily="34" charset="0"/>
            </a:rPr>
            <a:t>Where are we today?</a:t>
          </a:r>
        </a:p>
      </dgm:t>
    </dgm:pt>
    <dgm:pt modelId="{D4273460-9C78-4B39-A803-26C303296A2E}" type="parTrans" cxnId="{392FEFFE-5440-4C44-8C59-EC701462C17D}">
      <dgm:prSet/>
      <dgm:spPr/>
      <dgm:t>
        <a:bodyPr/>
        <a:lstStyle/>
        <a:p>
          <a:endParaRPr lang="en-US" sz="3600"/>
        </a:p>
      </dgm:t>
    </dgm:pt>
    <dgm:pt modelId="{629C3DE2-1D9B-448C-A234-A64DDF614C37}" type="sibTrans" cxnId="{392FEFFE-5440-4C44-8C59-EC701462C17D}">
      <dgm:prSet/>
      <dgm:spPr/>
      <dgm:t>
        <a:bodyPr/>
        <a:lstStyle/>
        <a:p>
          <a:endParaRPr lang="en-US" sz="3600"/>
        </a:p>
      </dgm:t>
    </dgm:pt>
    <dgm:pt modelId="{2AFF0444-5A6F-4F2B-B2AF-0FF17BEF9385}">
      <dgm:prSet phldrT="[Text]" custT="1"/>
      <dgm:spPr/>
      <dgm:t>
        <a:bodyPr/>
        <a:lstStyle/>
        <a:p>
          <a:endParaRPr lang="en-US" sz="1600" dirty="0">
            <a:latin typeface="Calibri" panose="020F0502020204030204" pitchFamily="34" charset="0"/>
          </a:endParaRPr>
        </a:p>
      </dgm:t>
    </dgm:pt>
    <dgm:pt modelId="{72318646-8652-487D-9E83-4A2CB725D0C7}" type="parTrans" cxnId="{31114BC4-921B-4827-9AD2-E5A69CAB63FC}">
      <dgm:prSet/>
      <dgm:spPr/>
      <dgm:t>
        <a:bodyPr/>
        <a:lstStyle/>
        <a:p>
          <a:endParaRPr lang="en-US"/>
        </a:p>
      </dgm:t>
    </dgm:pt>
    <dgm:pt modelId="{34BE2A28-9202-4A04-BEE3-69BE5DCE5008}" type="sibTrans" cxnId="{31114BC4-921B-4827-9AD2-E5A69CAB63FC}">
      <dgm:prSet/>
      <dgm:spPr/>
      <dgm:t>
        <a:bodyPr/>
        <a:lstStyle/>
        <a:p>
          <a:endParaRPr lang="en-US"/>
        </a:p>
      </dgm:t>
    </dgm:pt>
    <dgm:pt modelId="{F69B5351-C103-4CFA-847C-282C2419CC75}" type="pres">
      <dgm:prSet presAssocID="{B962E823-E7A6-40F4-AC9A-6528B5B6031F}" presName="rootnode" presStyleCnt="0">
        <dgm:presLayoutVars>
          <dgm:chMax/>
          <dgm:chPref/>
          <dgm:dir/>
          <dgm:animLvl val="lvl"/>
        </dgm:presLayoutVars>
      </dgm:prSet>
      <dgm:spPr/>
    </dgm:pt>
    <dgm:pt modelId="{12907BA9-7365-4859-B1DB-7290ABDE6458}" type="pres">
      <dgm:prSet presAssocID="{69046012-7844-4FD6-9F0E-06BFEBF976EA}" presName="composite" presStyleCnt="0"/>
      <dgm:spPr/>
    </dgm:pt>
    <dgm:pt modelId="{DB29B6BE-4C2E-4E39-9D9D-9473D32B9BB8}" type="pres">
      <dgm:prSet presAssocID="{69046012-7844-4FD6-9F0E-06BFEBF976EA}" presName="LShape" presStyleLbl="alignNode1" presStyleIdx="0" presStyleCnt="5"/>
      <dgm:spPr/>
    </dgm:pt>
    <dgm:pt modelId="{D3A1687E-0CDB-4E26-9901-BD875B776567}" type="pres">
      <dgm:prSet presAssocID="{69046012-7844-4FD6-9F0E-06BFEBF976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FB54ED6-9238-46C5-9B4D-843F79ABAFAD}" type="pres">
      <dgm:prSet presAssocID="{69046012-7844-4FD6-9F0E-06BFEBF976EA}" presName="Triangle" presStyleLbl="alignNode1" presStyleIdx="1" presStyleCnt="5"/>
      <dgm:spPr/>
    </dgm:pt>
    <dgm:pt modelId="{C1AA9CBA-6830-43C6-9EF9-9DB71BBB054C}" type="pres">
      <dgm:prSet presAssocID="{38527E28-5B65-416A-B3E3-AE915E37B091}" presName="sibTrans" presStyleCnt="0"/>
      <dgm:spPr/>
    </dgm:pt>
    <dgm:pt modelId="{85E3A085-FECA-4F51-86AD-08ACC8793D72}" type="pres">
      <dgm:prSet presAssocID="{38527E28-5B65-416A-B3E3-AE915E37B091}" presName="space" presStyleCnt="0"/>
      <dgm:spPr/>
    </dgm:pt>
    <dgm:pt modelId="{3B835B33-8647-4A66-B9F9-7F74DD532B95}" type="pres">
      <dgm:prSet presAssocID="{1730D4D3-10FD-43D0-B216-4D6F1E08F9CB}" presName="composite" presStyleCnt="0"/>
      <dgm:spPr/>
    </dgm:pt>
    <dgm:pt modelId="{19320632-C87D-407E-ABCA-27CE8E0D4F33}" type="pres">
      <dgm:prSet presAssocID="{1730D4D3-10FD-43D0-B216-4D6F1E08F9CB}" presName="LShape" presStyleLbl="alignNode1" presStyleIdx="2" presStyleCnt="5"/>
      <dgm:spPr/>
    </dgm:pt>
    <dgm:pt modelId="{26BB4ADF-2B48-4863-8C6E-F5CDF9198D4F}" type="pres">
      <dgm:prSet presAssocID="{1730D4D3-10FD-43D0-B216-4D6F1E08F9C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D9F575F-A837-4EF6-A110-784192AA061E}" type="pres">
      <dgm:prSet presAssocID="{1730D4D3-10FD-43D0-B216-4D6F1E08F9CB}" presName="Triangle" presStyleLbl="alignNode1" presStyleIdx="3" presStyleCnt="5"/>
      <dgm:spPr/>
    </dgm:pt>
    <dgm:pt modelId="{7FC016F2-20E3-4B47-8BA3-7F68ABD58BDF}" type="pres">
      <dgm:prSet presAssocID="{629C3DE2-1D9B-448C-A234-A64DDF614C37}" presName="sibTrans" presStyleCnt="0"/>
      <dgm:spPr/>
    </dgm:pt>
    <dgm:pt modelId="{BD8506CE-F12F-4278-9071-29A35B6FA9D7}" type="pres">
      <dgm:prSet presAssocID="{629C3DE2-1D9B-448C-A234-A64DDF614C37}" presName="space" presStyleCnt="0"/>
      <dgm:spPr/>
    </dgm:pt>
    <dgm:pt modelId="{A416FDE6-AF14-41EE-B59E-FCE0AD25E5CF}" type="pres">
      <dgm:prSet presAssocID="{3A5B1ACB-5581-49CD-81C9-5AD46DC269D4}" presName="composite" presStyleCnt="0"/>
      <dgm:spPr/>
    </dgm:pt>
    <dgm:pt modelId="{9799373F-388E-49B6-9AFF-AD3BAFA26970}" type="pres">
      <dgm:prSet presAssocID="{3A5B1ACB-5581-49CD-81C9-5AD46DC269D4}" presName="LShape" presStyleLbl="alignNode1" presStyleIdx="4" presStyleCnt="5"/>
      <dgm:spPr/>
    </dgm:pt>
    <dgm:pt modelId="{A718E2F8-C1D8-44BD-A421-A940DED03469}" type="pres">
      <dgm:prSet presAssocID="{3A5B1ACB-5581-49CD-81C9-5AD46DC269D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C4E754-3C21-4BD3-9BBC-61CDBB774C5B}" srcId="{B962E823-E7A6-40F4-AC9A-6528B5B6031F}" destId="{69046012-7844-4FD6-9F0E-06BFEBF976EA}" srcOrd="0" destOrd="0" parTransId="{1922513D-82BE-47D5-BE6D-7933A9E5C562}" sibTransId="{38527E28-5B65-416A-B3E3-AE915E37B091}"/>
    <dgm:cxn modelId="{C66CFE5A-476C-4452-9D61-46027AE5B295}" type="presOf" srcId="{69046012-7844-4FD6-9F0E-06BFEBF976EA}" destId="{D3A1687E-0CDB-4E26-9901-BD875B776567}" srcOrd="0" destOrd="0" presId="urn:microsoft.com/office/officeart/2009/3/layout/StepUpProcess"/>
    <dgm:cxn modelId="{2AA21F87-4EB7-4662-891A-D9F85A61D9FF}" type="presOf" srcId="{B962E823-E7A6-40F4-AC9A-6528B5B6031F}" destId="{F69B5351-C103-4CFA-847C-282C2419CC75}" srcOrd="0" destOrd="0" presId="urn:microsoft.com/office/officeart/2009/3/layout/StepUpProcess"/>
    <dgm:cxn modelId="{9604EF8F-3989-4EC1-AE58-535F5997F575}" type="presOf" srcId="{1730D4D3-10FD-43D0-B216-4D6F1E08F9CB}" destId="{26BB4ADF-2B48-4863-8C6E-F5CDF9198D4F}" srcOrd="0" destOrd="0" presId="urn:microsoft.com/office/officeart/2009/3/layout/StepUpProcess"/>
    <dgm:cxn modelId="{92C9F8AB-3237-40DA-9691-F82DD9D60007}" type="presOf" srcId="{3A5B1ACB-5581-49CD-81C9-5AD46DC269D4}" destId="{A718E2F8-C1D8-44BD-A421-A940DED03469}" srcOrd="0" destOrd="0" presId="urn:microsoft.com/office/officeart/2009/3/layout/StepUpProcess"/>
    <dgm:cxn modelId="{31114BC4-921B-4827-9AD2-E5A69CAB63FC}" srcId="{69046012-7844-4FD6-9F0E-06BFEBF976EA}" destId="{2AFF0444-5A6F-4F2B-B2AF-0FF17BEF9385}" srcOrd="0" destOrd="0" parTransId="{72318646-8652-487D-9E83-4A2CB725D0C7}" sibTransId="{34BE2A28-9202-4A04-BEE3-69BE5DCE5008}"/>
    <dgm:cxn modelId="{370062E3-9B55-4C4A-8437-A966AF68203E}" srcId="{B962E823-E7A6-40F4-AC9A-6528B5B6031F}" destId="{3A5B1ACB-5581-49CD-81C9-5AD46DC269D4}" srcOrd="2" destOrd="0" parTransId="{66EEB59A-7371-4638-9257-932D133486AE}" sibTransId="{23CDBDEB-D277-4852-A94B-6952157801B9}"/>
    <dgm:cxn modelId="{B2726CEF-F6DC-4365-819A-9FB15F3F6A28}" type="presOf" srcId="{2AFF0444-5A6F-4F2B-B2AF-0FF17BEF9385}" destId="{D3A1687E-0CDB-4E26-9901-BD875B776567}" srcOrd="0" destOrd="1" presId="urn:microsoft.com/office/officeart/2009/3/layout/StepUpProcess"/>
    <dgm:cxn modelId="{392FEFFE-5440-4C44-8C59-EC701462C17D}" srcId="{B962E823-E7A6-40F4-AC9A-6528B5B6031F}" destId="{1730D4D3-10FD-43D0-B216-4D6F1E08F9CB}" srcOrd="1" destOrd="0" parTransId="{D4273460-9C78-4B39-A803-26C303296A2E}" sibTransId="{629C3DE2-1D9B-448C-A234-A64DDF614C37}"/>
    <dgm:cxn modelId="{BD94115A-41D9-49F2-B120-52B44BBE56B0}" type="presParOf" srcId="{F69B5351-C103-4CFA-847C-282C2419CC75}" destId="{12907BA9-7365-4859-B1DB-7290ABDE6458}" srcOrd="0" destOrd="0" presId="urn:microsoft.com/office/officeart/2009/3/layout/StepUpProcess"/>
    <dgm:cxn modelId="{C59965B1-F358-4F3F-BAC9-C03A496DCF59}" type="presParOf" srcId="{12907BA9-7365-4859-B1DB-7290ABDE6458}" destId="{DB29B6BE-4C2E-4E39-9D9D-9473D32B9BB8}" srcOrd="0" destOrd="0" presId="urn:microsoft.com/office/officeart/2009/3/layout/StepUpProcess"/>
    <dgm:cxn modelId="{970C9594-F504-4BC2-8493-66CACE7A1D8F}" type="presParOf" srcId="{12907BA9-7365-4859-B1DB-7290ABDE6458}" destId="{D3A1687E-0CDB-4E26-9901-BD875B776567}" srcOrd="1" destOrd="0" presId="urn:microsoft.com/office/officeart/2009/3/layout/StepUpProcess"/>
    <dgm:cxn modelId="{F68AFFCD-80AB-4186-8831-12D62F4A84D4}" type="presParOf" srcId="{12907BA9-7365-4859-B1DB-7290ABDE6458}" destId="{AFB54ED6-9238-46C5-9B4D-843F79ABAFAD}" srcOrd="2" destOrd="0" presId="urn:microsoft.com/office/officeart/2009/3/layout/StepUpProcess"/>
    <dgm:cxn modelId="{A29A92E8-3DC3-471A-8E1C-F3F2262D967F}" type="presParOf" srcId="{F69B5351-C103-4CFA-847C-282C2419CC75}" destId="{C1AA9CBA-6830-43C6-9EF9-9DB71BBB054C}" srcOrd="1" destOrd="0" presId="urn:microsoft.com/office/officeart/2009/3/layout/StepUpProcess"/>
    <dgm:cxn modelId="{E0E7DD42-3748-4C0C-8392-B91D23639FB5}" type="presParOf" srcId="{C1AA9CBA-6830-43C6-9EF9-9DB71BBB054C}" destId="{85E3A085-FECA-4F51-86AD-08ACC8793D72}" srcOrd="0" destOrd="0" presId="urn:microsoft.com/office/officeart/2009/3/layout/StepUpProcess"/>
    <dgm:cxn modelId="{3B063FA4-B2B1-4457-8594-CAA8FE03D52F}" type="presParOf" srcId="{F69B5351-C103-4CFA-847C-282C2419CC75}" destId="{3B835B33-8647-4A66-B9F9-7F74DD532B95}" srcOrd="2" destOrd="0" presId="urn:microsoft.com/office/officeart/2009/3/layout/StepUpProcess"/>
    <dgm:cxn modelId="{95FC7F68-7406-46C6-A228-48960A245147}" type="presParOf" srcId="{3B835B33-8647-4A66-B9F9-7F74DD532B95}" destId="{19320632-C87D-407E-ABCA-27CE8E0D4F33}" srcOrd="0" destOrd="0" presId="urn:microsoft.com/office/officeart/2009/3/layout/StepUpProcess"/>
    <dgm:cxn modelId="{F26C6151-83DC-40A0-9245-09165C403AB6}" type="presParOf" srcId="{3B835B33-8647-4A66-B9F9-7F74DD532B95}" destId="{26BB4ADF-2B48-4863-8C6E-F5CDF9198D4F}" srcOrd="1" destOrd="0" presId="urn:microsoft.com/office/officeart/2009/3/layout/StepUpProcess"/>
    <dgm:cxn modelId="{FEA8E507-E411-4149-BD07-959B156C13A9}" type="presParOf" srcId="{3B835B33-8647-4A66-B9F9-7F74DD532B95}" destId="{ED9F575F-A837-4EF6-A110-784192AA061E}" srcOrd="2" destOrd="0" presId="urn:microsoft.com/office/officeart/2009/3/layout/StepUpProcess"/>
    <dgm:cxn modelId="{99E0F019-3AAE-4005-BC56-5BC4E180E3CC}" type="presParOf" srcId="{F69B5351-C103-4CFA-847C-282C2419CC75}" destId="{7FC016F2-20E3-4B47-8BA3-7F68ABD58BDF}" srcOrd="3" destOrd="0" presId="urn:microsoft.com/office/officeart/2009/3/layout/StepUpProcess"/>
    <dgm:cxn modelId="{E6D89C13-BBC8-4736-9B42-E27683C6C444}" type="presParOf" srcId="{7FC016F2-20E3-4B47-8BA3-7F68ABD58BDF}" destId="{BD8506CE-F12F-4278-9071-29A35B6FA9D7}" srcOrd="0" destOrd="0" presId="urn:microsoft.com/office/officeart/2009/3/layout/StepUpProcess"/>
    <dgm:cxn modelId="{207DE1D7-600C-4EF6-AB05-51867022EF07}" type="presParOf" srcId="{F69B5351-C103-4CFA-847C-282C2419CC75}" destId="{A416FDE6-AF14-41EE-B59E-FCE0AD25E5CF}" srcOrd="4" destOrd="0" presId="urn:microsoft.com/office/officeart/2009/3/layout/StepUpProcess"/>
    <dgm:cxn modelId="{35A78F0C-BB39-45AA-B6C5-3E6D71A6C60C}" type="presParOf" srcId="{A416FDE6-AF14-41EE-B59E-FCE0AD25E5CF}" destId="{9799373F-388E-49B6-9AFF-AD3BAFA26970}" srcOrd="0" destOrd="0" presId="urn:microsoft.com/office/officeart/2009/3/layout/StepUpProcess"/>
    <dgm:cxn modelId="{51A355FF-FCD3-498E-BB34-7FE8F7EC1FD5}" type="presParOf" srcId="{A416FDE6-AF14-41EE-B59E-FCE0AD25E5CF}" destId="{A718E2F8-C1D8-44BD-A421-A940DED034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CB68-EC82-4CC2-A7C7-2CDF71EAF8DB}">
      <dsp:nvSpPr>
        <dsp:cNvPr id="0" name=""/>
        <dsp:cNvSpPr/>
      </dsp:nvSpPr>
      <dsp:spPr>
        <a:xfrm>
          <a:off x="155711" y="1378698"/>
          <a:ext cx="2256734" cy="74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Calibri" panose="020F0502020204030204" pitchFamily="34" charset="0"/>
              <a:cs typeface="Calibri" panose="020F0502020204030204" pitchFamily="34" charset="0"/>
            </a:rPr>
            <a:t>Develop compendium of best Practices</a:t>
          </a:r>
        </a:p>
      </dsp:txBody>
      <dsp:txXfrm>
        <a:off x="155711" y="1378698"/>
        <a:ext cx="2256734" cy="743696"/>
      </dsp:txXfrm>
    </dsp:sp>
    <dsp:sp modelId="{7880BAB3-AD5D-4804-B076-4B0A1CD347BA}">
      <dsp:nvSpPr>
        <dsp:cNvPr id="0" name=""/>
        <dsp:cNvSpPr/>
      </dsp:nvSpPr>
      <dsp:spPr>
        <a:xfrm>
          <a:off x="153146" y="1152512"/>
          <a:ext cx="179512" cy="1795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718A5-6D19-479A-8835-D8AD7B97CFFC}">
      <dsp:nvSpPr>
        <dsp:cNvPr id="0" name=""/>
        <dsp:cNvSpPr/>
      </dsp:nvSpPr>
      <dsp:spPr>
        <a:xfrm>
          <a:off x="278805" y="901194"/>
          <a:ext cx="179512" cy="179512"/>
        </a:xfrm>
        <a:prstGeom prst="ellipse">
          <a:avLst/>
        </a:prstGeom>
        <a:solidFill>
          <a:schemeClr val="accent3">
            <a:hueOff val="495"/>
            <a:satOff val="29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A696C-C5B6-4AFC-9972-E15BB268EE98}">
      <dsp:nvSpPr>
        <dsp:cNvPr id="0" name=""/>
        <dsp:cNvSpPr/>
      </dsp:nvSpPr>
      <dsp:spPr>
        <a:xfrm>
          <a:off x="580387" y="951458"/>
          <a:ext cx="282091" cy="282091"/>
        </a:xfrm>
        <a:prstGeom prst="ellipse">
          <a:avLst/>
        </a:prstGeom>
        <a:solidFill>
          <a:schemeClr val="accent3">
            <a:hueOff val="990"/>
            <a:satOff val="59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000BA-A064-41B8-AE13-CACD0236CEC6}">
      <dsp:nvSpPr>
        <dsp:cNvPr id="0" name=""/>
        <dsp:cNvSpPr/>
      </dsp:nvSpPr>
      <dsp:spPr>
        <a:xfrm>
          <a:off x="831705" y="675008"/>
          <a:ext cx="179512" cy="179512"/>
        </a:xfrm>
        <a:prstGeom prst="ellipse">
          <a:avLst/>
        </a:prstGeom>
        <a:solidFill>
          <a:schemeClr val="accent3">
            <a:hueOff val="1484"/>
            <a:satOff val="88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A4831-4155-4ABC-A6FF-E8F9C6A3E548}">
      <dsp:nvSpPr>
        <dsp:cNvPr id="0" name=""/>
        <dsp:cNvSpPr/>
      </dsp:nvSpPr>
      <dsp:spPr>
        <a:xfrm>
          <a:off x="1158419" y="574480"/>
          <a:ext cx="179512" cy="179512"/>
        </a:xfrm>
        <a:prstGeom prst="ellipse">
          <a:avLst/>
        </a:prstGeom>
        <a:solidFill>
          <a:schemeClr val="accent3">
            <a:hueOff val="1979"/>
            <a:satOff val="117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E1421-4E12-40AB-9AC6-7FAC9FB77DD4}">
      <dsp:nvSpPr>
        <dsp:cNvPr id="0" name=""/>
        <dsp:cNvSpPr/>
      </dsp:nvSpPr>
      <dsp:spPr>
        <a:xfrm>
          <a:off x="1560528" y="750403"/>
          <a:ext cx="179512" cy="179512"/>
        </a:xfrm>
        <a:prstGeom prst="ellipse">
          <a:avLst/>
        </a:prstGeom>
        <a:solidFill>
          <a:schemeClr val="accent3">
            <a:hueOff val="2474"/>
            <a:satOff val="147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7D71A-BD43-41F1-8BE7-DCEED90A319E}">
      <dsp:nvSpPr>
        <dsp:cNvPr id="0" name=""/>
        <dsp:cNvSpPr/>
      </dsp:nvSpPr>
      <dsp:spPr>
        <a:xfrm>
          <a:off x="1811846" y="876062"/>
          <a:ext cx="282091" cy="282091"/>
        </a:xfrm>
        <a:prstGeom prst="ellipse">
          <a:avLst/>
        </a:prstGeom>
        <a:solidFill>
          <a:schemeClr val="accent3">
            <a:hueOff val="2969"/>
            <a:satOff val="176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508D-94C6-40AA-A517-9D7A221BE90B}">
      <dsp:nvSpPr>
        <dsp:cNvPr id="0" name=""/>
        <dsp:cNvSpPr/>
      </dsp:nvSpPr>
      <dsp:spPr>
        <a:xfrm>
          <a:off x="2163692" y="1152512"/>
          <a:ext cx="179512" cy="179512"/>
        </a:xfrm>
        <a:prstGeom prst="ellipse">
          <a:avLst/>
        </a:prstGeom>
        <a:solidFill>
          <a:schemeClr val="accent3">
            <a:hueOff val="3464"/>
            <a:satOff val="205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BF999-DFC6-4024-85E2-FD8736B808FA}">
      <dsp:nvSpPr>
        <dsp:cNvPr id="0" name=""/>
        <dsp:cNvSpPr/>
      </dsp:nvSpPr>
      <dsp:spPr>
        <a:xfrm>
          <a:off x="2438806" y="1419134"/>
          <a:ext cx="179512" cy="179512"/>
        </a:xfrm>
        <a:prstGeom prst="ellipse">
          <a:avLst/>
        </a:prstGeom>
        <a:solidFill>
          <a:schemeClr val="accent3">
            <a:hueOff val="3958"/>
            <a:satOff val="235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B45E7-97CA-46CB-9784-1913FD5307E7}">
      <dsp:nvSpPr>
        <dsp:cNvPr id="0" name=""/>
        <dsp:cNvSpPr/>
      </dsp:nvSpPr>
      <dsp:spPr>
        <a:xfrm>
          <a:off x="1025271" y="790898"/>
          <a:ext cx="461604" cy="461604"/>
        </a:xfrm>
        <a:prstGeom prst="ellipse">
          <a:avLst/>
        </a:prstGeom>
        <a:solidFill>
          <a:schemeClr val="accent3">
            <a:hueOff val="4453"/>
            <a:satOff val="264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9DAF-AEBA-4712-AC61-920ED189E27E}">
      <dsp:nvSpPr>
        <dsp:cNvPr id="0" name=""/>
        <dsp:cNvSpPr/>
      </dsp:nvSpPr>
      <dsp:spPr>
        <a:xfrm>
          <a:off x="27487" y="1856203"/>
          <a:ext cx="179512" cy="179512"/>
        </a:xfrm>
        <a:prstGeom prst="ellipse">
          <a:avLst/>
        </a:prstGeom>
        <a:solidFill>
          <a:schemeClr val="accent3">
            <a:hueOff val="4948"/>
            <a:satOff val="293"/>
            <a:lumOff val="-1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04A9-C254-490A-8295-FBC29B1F333C}">
      <dsp:nvSpPr>
        <dsp:cNvPr id="0" name=""/>
        <dsp:cNvSpPr/>
      </dsp:nvSpPr>
      <dsp:spPr>
        <a:xfrm>
          <a:off x="82917" y="2204431"/>
          <a:ext cx="282091" cy="282091"/>
        </a:xfrm>
        <a:prstGeom prst="ellipse">
          <a:avLst/>
        </a:prstGeom>
        <a:solidFill>
          <a:schemeClr val="accent3">
            <a:hueOff val="5443"/>
            <a:satOff val="323"/>
            <a:lumOff val="-2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9503-BF46-425B-ABF9-384404B579FB}">
      <dsp:nvSpPr>
        <dsp:cNvPr id="0" name=""/>
        <dsp:cNvSpPr/>
      </dsp:nvSpPr>
      <dsp:spPr>
        <a:xfrm>
          <a:off x="555255" y="2283444"/>
          <a:ext cx="410315" cy="410315"/>
        </a:xfrm>
        <a:prstGeom prst="ellipse">
          <a:avLst/>
        </a:prstGeom>
        <a:solidFill>
          <a:schemeClr val="accent3">
            <a:hueOff val="5938"/>
            <a:satOff val="352"/>
            <a:lumOff val="-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BCC61-D1B7-47EA-8524-B2498608863B}">
      <dsp:nvSpPr>
        <dsp:cNvPr id="0" name=""/>
        <dsp:cNvSpPr/>
      </dsp:nvSpPr>
      <dsp:spPr>
        <a:xfrm>
          <a:off x="1083024" y="2610158"/>
          <a:ext cx="179512" cy="179512"/>
        </a:xfrm>
        <a:prstGeom prst="ellipse">
          <a:avLst/>
        </a:prstGeom>
        <a:solidFill>
          <a:schemeClr val="accent3">
            <a:hueOff val="6432"/>
            <a:satOff val="381"/>
            <a:lumOff val="-25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13E5E-60FB-4BDC-A674-DC956FD43371}">
      <dsp:nvSpPr>
        <dsp:cNvPr id="0" name=""/>
        <dsp:cNvSpPr/>
      </dsp:nvSpPr>
      <dsp:spPr>
        <a:xfrm>
          <a:off x="1183551" y="2283444"/>
          <a:ext cx="282091" cy="282091"/>
        </a:xfrm>
        <a:prstGeom prst="ellipse">
          <a:avLst/>
        </a:prstGeom>
        <a:solidFill>
          <a:schemeClr val="accent3">
            <a:hueOff val="6927"/>
            <a:satOff val="411"/>
            <a:lumOff val="-2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56D40-93A0-4F61-A830-6FA2F6C047E9}">
      <dsp:nvSpPr>
        <dsp:cNvPr id="0" name=""/>
        <dsp:cNvSpPr/>
      </dsp:nvSpPr>
      <dsp:spPr>
        <a:xfrm>
          <a:off x="1434869" y="2635289"/>
          <a:ext cx="179512" cy="179512"/>
        </a:xfrm>
        <a:prstGeom prst="ellipse">
          <a:avLst/>
        </a:prstGeom>
        <a:solidFill>
          <a:schemeClr val="accent3">
            <a:hueOff val="7422"/>
            <a:satOff val="440"/>
            <a:lumOff val="-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827E-C8B1-4365-BC97-698E14375871}">
      <dsp:nvSpPr>
        <dsp:cNvPr id="0" name=""/>
        <dsp:cNvSpPr/>
      </dsp:nvSpPr>
      <dsp:spPr>
        <a:xfrm>
          <a:off x="1732040" y="2282960"/>
          <a:ext cx="410315" cy="410315"/>
        </a:xfrm>
        <a:prstGeom prst="ellipse">
          <a:avLst/>
        </a:prstGeom>
        <a:solidFill>
          <a:schemeClr val="accent3">
            <a:hueOff val="7917"/>
            <a:satOff val="469"/>
            <a:lumOff val="-3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4068-8410-4F00-83C2-E08C9C24572C}">
      <dsp:nvSpPr>
        <dsp:cNvPr id="0" name=""/>
        <dsp:cNvSpPr/>
      </dsp:nvSpPr>
      <dsp:spPr>
        <a:xfrm>
          <a:off x="2213955" y="2132653"/>
          <a:ext cx="282091" cy="282091"/>
        </a:xfrm>
        <a:prstGeom prst="ellipse">
          <a:avLst/>
        </a:prstGeom>
        <a:solidFill>
          <a:schemeClr val="accent3">
            <a:hueOff val="8411"/>
            <a:satOff val="499"/>
            <a:lumOff val="-3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34CB-7FC0-4F62-A729-04082AABDCDC}">
      <dsp:nvSpPr>
        <dsp:cNvPr id="0" name=""/>
        <dsp:cNvSpPr/>
      </dsp:nvSpPr>
      <dsp:spPr>
        <a:xfrm>
          <a:off x="2496047" y="951040"/>
          <a:ext cx="828463" cy="158162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596B-7222-4EDD-A001-474344E0122A}">
      <dsp:nvSpPr>
        <dsp:cNvPr id="0" name=""/>
        <dsp:cNvSpPr/>
      </dsp:nvSpPr>
      <dsp:spPr>
        <a:xfrm>
          <a:off x="3304854" y="950400"/>
          <a:ext cx="2259446" cy="1581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Calibri" panose="020F0502020204030204" pitchFamily="34" charset="0"/>
              <a:cs typeface="Calibri" panose="020F0502020204030204" pitchFamily="34" charset="0"/>
            </a:rPr>
            <a:t>Improve MI transitions of care in inpatient and outpatient settings</a:t>
          </a:r>
        </a:p>
      </dsp:txBody>
      <dsp:txXfrm>
        <a:off x="3304854" y="950400"/>
        <a:ext cx="2259446" cy="1581612"/>
      </dsp:txXfrm>
    </dsp:sp>
    <dsp:sp modelId="{C57CC7A4-0277-4D24-9F39-AD5295EB11B6}">
      <dsp:nvSpPr>
        <dsp:cNvPr id="0" name=""/>
        <dsp:cNvSpPr/>
      </dsp:nvSpPr>
      <dsp:spPr>
        <a:xfrm>
          <a:off x="5445164" y="944887"/>
          <a:ext cx="828463" cy="1581627"/>
        </a:xfrm>
        <a:prstGeom prst="chevron">
          <a:avLst>
            <a:gd name="adj" fmla="val 62310"/>
          </a:avLst>
        </a:prstGeom>
        <a:solidFill>
          <a:schemeClr val="accent3">
            <a:hueOff val="8906"/>
            <a:satOff val="528"/>
            <a:lumOff val="-352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4EBF-6FEA-4EDA-B9C4-2025D0A2AB11}">
      <dsp:nvSpPr>
        <dsp:cNvPr id="0" name=""/>
        <dsp:cNvSpPr/>
      </dsp:nvSpPr>
      <dsp:spPr>
        <a:xfrm>
          <a:off x="6372301" y="641721"/>
          <a:ext cx="2323091" cy="2225317"/>
        </a:xfrm>
        <a:prstGeom prst="ellipse">
          <a:avLst/>
        </a:prstGeom>
        <a:solidFill>
          <a:schemeClr val="accent3">
            <a:hueOff val="8906"/>
            <a:satOff val="528"/>
            <a:lumOff val="-35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Calibri" panose="020F0502020204030204" pitchFamily="34" charset="0"/>
            </a:rPr>
            <a:t>Decrease MI readmission rates</a:t>
          </a:r>
        </a:p>
      </dsp:txBody>
      <dsp:txXfrm>
        <a:off x="6712510" y="967611"/>
        <a:ext cx="1642673" cy="1573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9B6BE-4C2E-4E39-9D9D-9473D32B9BB8}">
      <dsp:nvSpPr>
        <dsp:cNvPr id="0" name=""/>
        <dsp:cNvSpPr/>
      </dsp:nvSpPr>
      <dsp:spPr>
        <a:xfrm rot="5400000">
          <a:off x="483066" y="940974"/>
          <a:ext cx="1444121" cy="240298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1687E-0CDB-4E26-9901-BD875B776567}">
      <dsp:nvSpPr>
        <dsp:cNvPr id="0" name=""/>
        <dsp:cNvSpPr/>
      </dsp:nvSpPr>
      <dsp:spPr>
        <a:xfrm>
          <a:off x="242007" y="1658949"/>
          <a:ext cx="2169428" cy="190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Calibri" panose="020F0502020204030204" pitchFamily="34" charset="0"/>
            </a:rPr>
            <a:t>Where have we been?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</a:endParaRPr>
        </a:p>
      </dsp:txBody>
      <dsp:txXfrm>
        <a:off x="242007" y="1658949"/>
        <a:ext cx="2169428" cy="1901631"/>
      </dsp:txXfrm>
    </dsp:sp>
    <dsp:sp modelId="{AFB54ED6-9238-46C5-9B4D-843F79ABAFAD}">
      <dsp:nvSpPr>
        <dsp:cNvPr id="0" name=""/>
        <dsp:cNvSpPr/>
      </dsp:nvSpPr>
      <dsp:spPr>
        <a:xfrm>
          <a:off x="2002109" y="764063"/>
          <a:ext cx="409326" cy="4093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20632-C87D-407E-ABCA-27CE8E0D4F33}">
      <dsp:nvSpPr>
        <dsp:cNvPr id="0" name=""/>
        <dsp:cNvSpPr/>
      </dsp:nvSpPr>
      <dsp:spPr>
        <a:xfrm rot="5400000">
          <a:off x="3138871" y="283792"/>
          <a:ext cx="1444121" cy="240298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4ADF-2B48-4863-8C6E-F5CDF9198D4F}">
      <dsp:nvSpPr>
        <dsp:cNvPr id="0" name=""/>
        <dsp:cNvSpPr/>
      </dsp:nvSpPr>
      <dsp:spPr>
        <a:xfrm>
          <a:off x="2897811" y="1001767"/>
          <a:ext cx="2169428" cy="190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Calibri" panose="020F0502020204030204" pitchFamily="34" charset="0"/>
            </a:rPr>
            <a:t>Where are we today?</a:t>
          </a:r>
        </a:p>
      </dsp:txBody>
      <dsp:txXfrm>
        <a:off x="2897811" y="1001767"/>
        <a:ext cx="2169428" cy="1901631"/>
      </dsp:txXfrm>
    </dsp:sp>
    <dsp:sp modelId="{ED9F575F-A837-4EF6-A110-784192AA061E}">
      <dsp:nvSpPr>
        <dsp:cNvPr id="0" name=""/>
        <dsp:cNvSpPr/>
      </dsp:nvSpPr>
      <dsp:spPr>
        <a:xfrm>
          <a:off x="4657914" y="106882"/>
          <a:ext cx="409326" cy="4093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373F-388E-49B6-9AFF-AD3BAFA26970}">
      <dsp:nvSpPr>
        <dsp:cNvPr id="0" name=""/>
        <dsp:cNvSpPr/>
      </dsp:nvSpPr>
      <dsp:spPr>
        <a:xfrm rot="5400000">
          <a:off x="5794676" y="-373388"/>
          <a:ext cx="1444121" cy="240298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8E2F8-C1D8-44BD-A421-A940DED03469}">
      <dsp:nvSpPr>
        <dsp:cNvPr id="0" name=""/>
        <dsp:cNvSpPr/>
      </dsp:nvSpPr>
      <dsp:spPr>
        <a:xfrm>
          <a:off x="5553616" y="344586"/>
          <a:ext cx="2169428" cy="190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Calibri" panose="020F0502020204030204" pitchFamily="34" charset="0"/>
            </a:rPr>
            <a:t>Where are we going?</a:t>
          </a:r>
        </a:p>
      </dsp:txBody>
      <dsp:txXfrm>
        <a:off x="5553616" y="344586"/>
        <a:ext cx="2169428" cy="190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0BD91-86A2-4D26-8D04-8651ED728C7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42A12-50F0-4890-8AD7-75E9A881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6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0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42A12-50F0-4890-8AD7-75E9A881F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7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75" indent="0" algn="l">
              <a:buNone/>
              <a:tabLst>
                <a:tab pos="240136" algn="l"/>
              </a:tabLst>
            </a:pPr>
            <a:r>
              <a:rPr lang="en-US" dirty="0"/>
              <a:t>Participant access to suite of support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5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C1F-08D7-419B-932C-36367874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C41E-6CB0-4529-8764-C30CBF564420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2EA2-5213-4A90-B733-38C91512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E441-CDE2-4F9D-8F64-E0B0D41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9DD9-DC2B-4C82-913F-CA6F6FE7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4A6C-158B-4F67-8F08-169A0660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6E1D662F-58BC-451A-83D4-5FE8601EBB8A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A064-54D6-4CB1-AFEE-99EC642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9F56-6DA7-405F-9ABB-342DF225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2094D85B-F2A4-41F8-B797-2728425D4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4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CBEE-B5F5-4067-85DB-1E06699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FEBD9EFB-074D-41CC-9A71-016FF92732FB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847F-A1DF-4269-AC05-EE11DCEB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827F-0316-4705-AD2F-4648B0CA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8CC6799C-9683-49AD-B333-58D820738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11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281C2-5308-4A0C-9E08-B947CEF1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66AED7-A303-473C-A887-1D67A76CA400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5037-0CA1-444C-9170-08218A9E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83AC-5025-4C5C-8D42-336771E2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57DC-24F8-4CF1-86DB-23A4F78EA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E3AB-C132-4AF1-B6BF-26713941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085F7-9685-4482-840C-A6313262BECB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CE04-6F5E-45BB-A031-E810963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8F9EB-3A66-4C3A-AE90-2D1A6617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C079-95CC-4012-8975-E5873D7B1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4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0A113-0DE5-4CCF-9057-1FD01C0A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6AD2E-C482-4CBB-B290-49FD0758975C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E77D5-0EB6-4630-9529-C0D93DEF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9BF13-0E9F-4831-95F9-1858D3ED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12DC7-4E26-4144-8F18-7765115C0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0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858A47-2525-4FB3-8227-B83C46E5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B40C7-CD79-4E5E-860C-479EC669FD28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B888AF-7C02-4124-A9DA-6E0D771B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37FB6-3432-4BFA-B1CE-5AFF7FD2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F18A9-8CC9-41ED-8631-1113D9499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8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55BE32-B1E0-463A-A6D7-54486A05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BF6DA-C78D-4979-884F-BC85D7D4CB99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3DE181-AB1E-41EA-9072-8391BB36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552A6D-6DD1-4D40-9347-D28A0EED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6974-1D96-401E-A8C7-B1BE816F5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2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CA0459-8C72-4590-9E29-DA19B753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BD73FD-9371-4C0A-B716-EBDC291BA6AE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2E627A-2842-4EB8-AC3E-27488688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D8788F-EE25-4A90-AEEA-3BBDA3D1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C7DC-8F78-4EE7-B471-C6965C981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81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B16D53-CC5F-49B5-BCA9-02699601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C0C499-7776-420A-A141-379687566FB3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4FE923-BD46-41B5-857D-80976A4D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A1BC9B-8603-405E-8DBD-BD76FE45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CCB6F-59F2-42E5-9775-6CF77E1FF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03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D2BC7-F66A-4738-B70C-76CEB97A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02EE3-AE7E-43A3-B485-53675127FA31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D59FFD-91F0-456D-95A3-4376736F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C05133-BB24-4C95-8D60-8F1A3F24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7098-7F80-470E-B558-4E8AB0081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62B1-0AC8-4A60-955D-F8D05673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C0024-9007-4AD1-8F00-24259445442F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F9A9-8BC1-4375-9711-6A12C54D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B88C-3C12-4E56-A235-BB2A66B2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4050-3F6D-403B-A84F-CF68B606B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2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08BF54-0405-4E01-AA46-0C8A0759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6D950-4C02-4670-8ECE-A1695E503482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01DE4E-EF83-4BBF-8A52-A86BD472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523CF9-5708-47E6-B100-EF41ED76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A5F03-351D-4308-9AD8-BEAFF7DFE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97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E8400-71BC-494E-9557-85A13589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1BA97-6290-40DB-BAE6-5C1EFA8D4557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9F66-C26C-4FBC-9CA4-FB9BD73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8D21-396D-4E76-9D63-66128664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320F-433E-4AF8-93E9-3EB36553B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13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C506-F3CD-4B73-96C6-F5E304F0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999E7-C449-4B67-A86F-409AC9CB297D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FD40-818D-4ED3-9A34-8227B49D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FD10-A02C-4A91-956F-152E628F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ED2DB-1046-4699-B7F7-59D6D1022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9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E9FED-168B-482F-8888-8D8A659F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1997-D630-42D3-AB7F-942E0D126A9F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F5D7-A81B-4115-9BF0-6C0A8F3B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9E04-C0CE-4695-8DB1-8E841EB7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EE19-BC98-4831-86F1-96E2EB2BE9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651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29AD-F62A-4E1D-83EB-3491F00C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48E4-E1C1-4823-8246-60A9ABEEACF8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BE69-876E-4594-90CE-EB205D40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0503-14B4-46CE-A055-70624D06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D654-7B58-48A6-9D61-43FAD5CE4C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90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58D0-7CB0-421C-AC25-F6512D9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913B-2400-4BD3-9308-AD80BA24F5FD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1CB4-7435-4EB8-B9FA-1E71384D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D8E24-FC50-4749-92F8-E105C1E3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7E14-9E4E-41D1-B736-1DCCBD2A7F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717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0684B7-BEC6-4CE9-A46B-D2B6C065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0DB4-7D8E-4E66-BDD2-96DABD61AC2E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FEAA33-71F4-477E-A40E-6A0DE956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5FB03F-EC35-421F-BAAB-B430AF2E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541E-FCBC-40C6-A03E-903FBE2065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50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052329-C88B-4425-A420-2679EFB0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EB81-A6E7-47D1-B092-7BB28F8ED3EE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FAF459-59FA-431F-8A1A-654D404F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BB0E4A-CE41-497A-89A5-5AC3B694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E242-FD9E-4974-AD6D-4348324ED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19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7831A-4CC0-4437-BE4B-A8626701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9DA8-4BD5-49E9-B0A8-7214D8E063CC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674083-8021-494D-B583-964EAD84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02DFF3-3BAB-485C-8F3F-603C518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2D0E-FB63-45FC-9271-7A18A0CEC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802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685189-6D8D-4CAE-8599-AB328210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EE-71CD-4AE6-9729-E2C2DA930FB5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37363E-98C0-4196-999C-B915343D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08CCE-E11B-44DF-B97C-CA6D6273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7221-FC40-4BFF-ABF6-CB67FC6BBB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93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728B-E491-46DF-A88C-6BFF3F65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2745E-CD0A-4EEE-897F-B22D8FD074D6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57DC-DCEB-439F-A8AF-A5DECE3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6C4B-ABBD-48C5-97ED-B4F17041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7FE5-3A11-4C5B-8D51-7119BBA64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8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2FAE27-4A26-4389-9305-27A4B645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4F32-9F7B-48D2-8F68-255A5EFEA126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DDF0B-942D-4CBF-9CC0-4ED54BA5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E1780-EF8A-4E13-AA6D-849D2967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29A8-BF0E-4505-9024-CD23B4DACE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81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F88E56-158B-4518-AE71-1338DD28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DF7A-617D-4EC2-BF3A-8844D6E50EEC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3CB808-5A2F-440B-A443-BB775EF3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E65CC0-A75F-4C98-B92B-85424AD8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D907-6EC4-4C83-82D7-6D5DAE5AEF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6899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F0443-F520-4210-B275-4F556D69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3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25B8-DFDE-49C8-9C38-4054A4186E44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B0734-3FFC-4872-BB56-ACADE30E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B307-DC9C-49B6-B402-FBAC67F6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1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5548-6C9B-4B1B-B69B-768B886A1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0008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BB3A-5137-437B-9096-ACD768B6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3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00F4-6A35-4992-9324-1BCE97451BC8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FCF2-F40F-4E2C-9BA7-951BD1E5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0E4B-BB7B-471F-9B25-FF8BC3A8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1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0BA7-A8BC-4EB7-9AAF-8AD8EC1715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2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02F8-D9E1-411F-9BB9-CB9E074D00B0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E358-44D6-4F88-BC27-689A75C3A9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046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D94D-92EF-4B34-9B15-8A25D4924081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D96A-B429-4728-9957-4C6EFEA686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025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lang="en-US" sz="4000" b="1" kern="1200" cap="all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7074-F959-4ED2-B4B2-E6570413B687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808B-F099-4BF6-8FC3-7E439E7AB5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764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33C0-DBAC-42C6-A4C8-7AE4AB0CF5B8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4CFB-406B-4109-BCCA-0AD726EEB9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224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430E-3718-4381-97C7-435863447365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E7CE-75C6-4117-A9BE-9ABABB9E6A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2235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A9B5-4F4F-42BB-8D43-C725A2606DE3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E8AA-BDF0-4874-85C0-9B98DC3ED6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4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638A40-ED5B-4A3B-A555-F781413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1BCEC-8384-4687-90D8-5D9987D162F9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54DC6-5AFD-4091-A934-279806B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33D4F-6A7F-4709-86F2-D73A668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B3C6-11F4-4694-8625-3EBA1942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70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1159-0B1F-4457-899E-3E8985BB15DE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AB68-BE99-4126-90E7-9019E5ED97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0270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8959-39D4-4371-BA27-021D9D0AB446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126B-46CA-4E8B-9810-EBB16BA36E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419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7122-693E-406F-951E-A1932B8DA310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8A06-DB37-4117-A640-82C231C5DF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81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7F386E-54EA-4139-A997-ED248C2C0951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E9AB99-EA56-4B30-8EB2-6B8EA3CB48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484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CF14B-48D2-4457-9E8C-4346964E95BD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A4C2C-A4CB-4FDD-814C-016232689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74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2F174-6486-44BD-989F-A05A1E66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5741-5E47-4C49-8BA6-7BBD498D0E47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A332-57B4-4C15-B9BC-7D3957D6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8605-37DA-43C2-8534-2B032BC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DE38-05E8-4325-89DB-0E1C4181D6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74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78D4-A422-4C58-916D-34189ADE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AF6C-CD13-41AB-9ADA-4FB2B148896B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8D0F-4D34-4EE5-A955-3DBACD74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BC1F4-D3E4-4BE8-8ACC-4100FC61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3C4E-06D3-4841-BA72-31651E88D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601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31C0E-1E8D-4A31-88C0-247B512A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33AF-C497-4152-B3C0-6084EC0F91FC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DC9D-758B-40A0-AE20-D41248DC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B9CB-5A75-4B5A-ABC5-F0EF5DEF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C734-1F2C-48E9-AA53-B3FD1003E3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757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E7999-EBC6-4ABB-AD92-7867F0C1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F47F-45B2-4E3C-9055-D9DC0E996B72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0F5D6-E799-4A8A-B4E8-983BD340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38E1E1-5FAE-485E-A23C-A0AEA94A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293D-A417-4832-A0C8-597FED7474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1488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B3DCDC-56BB-4857-B829-995FCD39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E067-CAFD-4A9F-8D82-329D4B912ABC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F7E396-0A88-47F4-8D3F-8CECAD01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D998A3-F3B8-45B6-8763-2A029BA5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6FEC-A721-4AAA-9D86-81E75B1190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73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4DCC7-FE38-4A72-A471-A124B5C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25704-324F-4713-8702-2B9E33F29206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95DA2-0117-4D38-85C4-53AFB326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4579D-5488-40D9-9882-2638215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0DB2-9800-4F7F-8E18-CC6CEF73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33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8DF95-E464-49DC-BC57-1E3E86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E1B5-60FE-4013-9F46-73BBB16053B9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5428C8-5F8C-48D1-BA09-BE2A0D44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ADB41D-D762-4BC4-973A-402876A3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712C-8341-4F53-A726-E44B3B02AF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868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13CD8F-26C2-41BF-AFAB-EA809F96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AD5E-2BC7-4254-8338-81FA497D07A3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807F2F-216B-46C8-BC2F-4A7506A3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37A150-DECA-46C0-8FBB-A2A9880A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845F-0551-49E0-96E0-D3C93359CE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5574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86CBE1-6CD2-43A3-B1F9-52ECD0C7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D855-35D2-4BD0-A200-72FA27A93435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B856B0-0A9B-4F22-9D0E-6A5E7906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9765A-9FCC-421B-90AF-6C86CFEC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9214-76B3-4DF3-A6FF-675CF5622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028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9D14AF-695B-45F3-B706-F28BF61B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B51B-A187-4B43-8462-2CE97024EFF0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AA41C1-C5AD-4C48-8F3D-9294CAF2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1CA531-7B11-4A26-8FD0-2103E0D3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0FF5-F4BC-4EF2-BA1A-7A65F813A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62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7A888-1135-4AA0-A7F1-4FDDC29F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4492-634C-454F-BB92-6982B66ACAB6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AF75-2DF8-44D4-88F4-488663EB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B8C22-B77D-4C23-9CDA-D25D9FB4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C3EF-8744-4F3B-A273-9C5EB66E85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891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9A77-7170-475F-B68C-6FC30877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D62B-4087-42EE-83E2-289F9D3B3B13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9ACC-90D5-4D3B-A8C7-C7764E3F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46427-7A40-4020-8C49-E5F7B28B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092C-56F1-49EF-BE02-177C01929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40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2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3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7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4F7900-B33D-4122-A0FC-D79E5F15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8C30C-CC66-401D-9AD4-F0EB781E3D44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DE45C7-32A9-4502-86F1-BA5C281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1A9696-5EFB-4D3F-A876-783C1B1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64BE-7F23-441A-B54E-F63417F61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51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8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5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3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4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87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2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62D092-9F58-4B65-AAF2-1FD57942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561EB-A74F-4BF9-89DD-6BE7800908D4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40632D-43B5-49D5-A9FA-F51BD80C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02C2E-BED5-4F7C-B3AA-6202306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67E2-43D2-4F2A-B8D3-4223FAE7D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E7391E-2E31-42BC-9221-A75B64D6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FF84-CF95-4324-BD63-CD2A100B6F6D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FA185-74DE-4916-8437-E509E59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C6344-D71E-4DE6-91DF-3003C80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3EA5-8F2A-4EA9-90C9-44ACCE989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87293-8350-471C-94C2-B17F366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5E88B-CD74-452C-B761-613891A10EE3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5442C-927B-43EC-9B40-B55C5FC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31CD8-1347-4F4D-9D6D-119369A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1D83-1822-4480-AD41-A859202AC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4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B7B4BA-CC2B-4D21-A9FC-8EC04D4E89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5FB2E6-89E0-422A-B016-ACB09CEA1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3B4E-7317-4EC7-8FA4-135E62494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CF4119-86F6-4909-BAA9-C065A8D9288C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8A6B-9C7C-41E0-9186-2C4B3671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A860-607A-4A4A-88AC-D23B18826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14300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35EBE1-9EEA-4910-9E30-BEF4A4B3DC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3C36B8FB-5A54-4FC6-B65C-3B1BE1CCCB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B8CA283E-5652-4446-B54C-893A68F72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D107-41F2-4BD0-A0A3-1308B4F8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373E6BB-3677-4CA5-9C64-6C0AFA103B88}" type="datetimeFigureOut">
              <a:rPr lang="en-US" altLang="en-US"/>
              <a:pPr/>
              <a:t>10/31/2018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0AB82-7A36-4640-B3D1-8C1899997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2C36-CBB4-4CC6-BA6F-C519C2275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6025C5-6D04-47E7-A4B5-9670E9730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4D8F94-B639-4FBD-963A-BF0D4C4E0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A2ECE0-A981-4496-8CC3-EF81BBDCC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763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79843-B89F-45DC-8A88-1D287D0A9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26CD2F-ED92-4CB9-8812-14FF2E44E710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A659-A69E-4CC1-8A59-79BB488EC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5A10-A230-4F52-BFD3-527A9A0C3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14301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9ED977-AE6E-4240-9CFA-4B35083794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7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91AE37-4902-41B9-BC40-0487CB5F8595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114300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730CEB-5402-4D79-BB1F-890EBD945B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1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AD7575B-229D-46E7-9A79-B44365A476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D24D669-7476-4EB3-91C6-2B0685542A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BF79-8F4E-47F0-A202-9D2131136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707F0C-88CE-4640-85D7-A798181E0506}" type="datetimeFigureOut">
              <a:rPr lang="en-US" altLang="en-US"/>
              <a:pPr>
                <a:defRPr/>
              </a:pPr>
              <a:t>10/31/2018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2B67-E8FE-474F-9119-DFFC4BC0F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047D-327D-4E8F-A0F6-F56BD89A3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64FBCA-841D-4C04-B132-CBDB36ACD7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55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8902-C606-4483-837F-C4F6E683A3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2286-6EB3-48C9-993A-FB425D72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0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ACC_SIG_BLUE_1900x600.png">
            <a:extLst>
              <a:ext uri="{FF2B5EF4-FFF2-40B4-BE49-F238E27FC236}">
                <a16:creationId xmlns:a16="http://schemas.microsoft.com/office/drawing/2014/main" id="{BCC140F0-9294-4F37-9D66-71FFEBB6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17625"/>
            <a:ext cx="79470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26D3-84D0-4FA4-BA38-F3817180D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[Hospital/Facility Name/Logo]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64A95-17D7-4675-B1B4-0A596F45B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26458"/>
            <a:ext cx="6400800" cy="7429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[Date]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5EA1D-3DF3-48F2-BF0B-F3B08FD3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" y="36555"/>
            <a:ext cx="4182635" cy="1237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B1B69C-EDD5-421E-9EBC-668C7296EF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3626"/>
          <a:ext cx="2438400" cy="19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3B3F0D-6560-4B4A-A9EB-79E62D25E257}"/>
              </a:ext>
            </a:extLst>
          </p:cNvPr>
          <p:cNvSpPr txBox="1"/>
          <p:nvPr/>
        </p:nvSpPr>
        <p:spPr>
          <a:xfrm>
            <a:off x="2" y="3035742"/>
            <a:ext cx="3155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hangingPunct="0"/>
            <a:r>
              <a:rPr lang="en-US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Readmission rates for </a:t>
            </a:r>
            <a:r>
              <a:rPr lang="en-US" sz="2400" b="1" dirty="0">
                <a:solidFill>
                  <a:srgbClr val="4F81BD"/>
                </a:solidFill>
                <a:latin typeface="Calibri"/>
                <a:cs typeface="Arial" panose="020B0604020202020204" pitchFamily="34" charset="0"/>
              </a:rPr>
              <a:t>Medicare patients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 2010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0B09B9-1AE8-442D-ABA3-C03D77E6BB25}"/>
              </a:ext>
            </a:extLst>
          </p:cNvPr>
          <p:cNvSpPr/>
          <p:nvPr/>
        </p:nvSpPr>
        <p:spPr>
          <a:xfrm>
            <a:off x="6637471" y="1517109"/>
            <a:ext cx="1982081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 eaLnBrk="0" hangingPunct="0"/>
            <a:r>
              <a:rPr lang="en-US" sz="4400" dirty="0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$17.4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5E7824-5FB5-41DC-8D36-E48D0600E1C9}"/>
              </a:ext>
            </a:extLst>
          </p:cNvPr>
          <p:cNvSpPr txBox="1"/>
          <p:nvPr/>
        </p:nvSpPr>
        <p:spPr>
          <a:xfrm>
            <a:off x="6480256" y="2292899"/>
            <a:ext cx="2323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hangingPunct="0"/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Total cost of readmissions</a:t>
            </a:r>
          </a:p>
        </p:txBody>
      </p:sp>
      <p:pic>
        <p:nvPicPr>
          <p:cNvPr id="72" name="Graphic 22" descr="Man">
            <a:extLst>
              <a:ext uri="{FF2B5EF4-FFF2-40B4-BE49-F238E27FC236}">
                <a16:creationId xmlns:a16="http://schemas.microsoft.com/office/drawing/2014/main" id="{A463008A-8724-4015-8099-BBF306A04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3352" y="1485902"/>
            <a:ext cx="684989" cy="684989"/>
          </a:xfrm>
          <a:prstGeom prst="rect">
            <a:avLst/>
          </a:prstGeom>
        </p:spPr>
      </p:pic>
      <p:pic>
        <p:nvPicPr>
          <p:cNvPr id="73" name="Graphic 27" descr="Man">
            <a:extLst>
              <a:ext uri="{FF2B5EF4-FFF2-40B4-BE49-F238E27FC236}">
                <a16:creationId xmlns:a16="http://schemas.microsoft.com/office/drawing/2014/main" id="{D0FA3EE8-0C7D-4939-ADF1-2C773003F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6252" y="1485902"/>
            <a:ext cx="684989" cy="684989"/>
          </a:xfrm>
          <a:prstGeom prst="rect">
            <a:avLst/>
          </a:prstGeom>
        </p:spPr>
      </p:pic>
      <p:pic>
        <p:nvPicPr>
          <p:cNvPr id="74" name="Graphic 32" descr="Man">
            <a:extLst>
              <a:ext uri="{FF2B5EF4-FFF2-40B4-BE49-F238E27FC236}">
                <a16:creationId xmlns:a16="http://schemas.microsoft.com/office/drawing/2014/main" id="{BDD151A8-0836-40F8-A5BF-7564133F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9152" y="1485902"/>
            <a:ext cx="684989" cy="684989"/>
          </a:xfrm>
          <a:prstGeom prst="rect">
            <a:avLst/>
          </a:prstGeom>
        </p:spPr>
      </p:pic>
      <p:pic>
        <p:nvPicPr>
          <p:cNvPr id="75" name="Graphic 33" descr="Man">
            <a:extLst>
              <a:ext uri="{FF2B5EF4-FFF2-40B4-BE49-F238E27FC236}">
                <a16:creationId xmlns:a16="http://schemas.microsoft.com/office/drawing/2014/main" id="{3E4D7C38-C368-4F91-BE7B-74291F1CC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2052" y="1485902"/>
            <a:ext cx="684989" cy="684989"/>
          </a:xfrm>
          <a:prstGeom prst="rect">
            <a:avLst/>
          </a:prstGeom>
        </p:spPr>
      </p:pic>
      <p:grpSp>
        <p:nvGrpSpPr>
          <p:cNvPr id="76" name="Graphic 8" descr="Man">
            <a:extLst>
              <a:ext uri="{FF2B5EF4-FFF2-40B4-BE49-F238E27FC236}">
                <a16:creationId xmlns:a16="http://schemas.microsoft.com/office/drawing/2014/main" id="{67D23F49-394E-4948-8616-BB4965C1F429}"/>
              </a:ext>
            </a:extLst>
          </p:cNvPr>
          <p:cNvGrpSpPr/>
          <p:nvPr/>
        </p:nvGrpSpPr>
        <p:grpSpPr>
          <a:xfrm>
            <a:off x="3600450" y="1485902"/>
            <a:ext cx="665704" cy="684989"/>
            <a:chOff x="3116663" y="1246187"/>
            <a:chExt cx="914400" cy="914400"/>
          </a:xfrm>
          <a:solidFill>
            <a:srgbClr val="FF0000"/>
          </a:solidFill>
        </p:grpSpPr>
        <p:sp>
          <p:nvSpPr>
            <p:cNvPr id="77" name="Freeform: Shape 35">
              <a:extLst>
                <a:ext uri="{FF2B5EF4-FFF2-40B4-BE49-F238E27FC236}">
                  <a16:creationId xmlns:a16="http://schemas.microsoft.com/office/drawing/2014/main" id="{5BB13F3F-523F-410B-B02C-0EC1C2734216}"/>
                </a:ext>
              </a:extLst>
            </p:cNvPr>
            <p:cNvSpPr/>
            <p:nvPr/>
          </p:nvSpPr>
          <p:spPr>
            <a:xfrm>
              <a:off x="3490519" y="126761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14378" eaLnBrk="0" hangingPunct="0"/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Freeform: Shape 36">
              <a:extLst>
                <a:ext uri="{FF2B5EF4-FFF2-40B4-BE49-F238E27FC236}">
                  <a16:creationId xmlns:a16="http://schemas.microsoft.com/office/drawing/2014/main" id="{E6FBC659-72F9-42AA-ACEE-AE796754A5AA}"/>
                </a:ext>
              </a:extLst>
            </p:cNvPr>
            <p:cNvSpPr/>
            <p:nvPr/>
          </p:nvSpPr>
          <p:spPr>
            <a:xfrm>
              <a:off x="3357169" y="1439068"/>
              <a:ext cx="428625" cy="695325"/>
            </a:xfrm>
            <a:custGeom>
              <a:avLst/>
              <a:gdLst/>
              <a:ahLst/>
              <a:cxnLst/>
              <a:rect l="0" t="0" r="0" b="0"/>
              <a:pathLst>
                <a:path w="428625" h="695325">
                  <a:moveTo>
                    <a:pt x="424339" y="304324"/>
                  </a:moveTo>
                  <a:lnTo>
                    <a:pt x="370999" y="77629"/>
                  </a:lnTo>
                  <a:cubicBezTo>
                    <a:pt x="369094" y="70009"/>
                    <a:pt x="365284" y="62389"/>
                    <a:pt x="359569" y="56674"/>
                  </a:cubicBezTo>
                  <a:cubicBezTo>
                    <a:pt x="336709" y="37624"/>
                    <a:pt x="310039" y="24289"/>
                    <a:pt x="279559" y="14764"/>
                  </a:cubicBezTo>
                  <a:cubicBezTo>
                    <a:pt x="258604" y="10954"/>
                    <a:pt x="237649" y="7144"/>
                    <a:pt x="216694" y="7144"/>
                  </a:cubicBezTo>
                  <a:cubicBezTo>
                    <a:pt x="195739" y="7144"/>
                    <a:pt x="174784" y="10954"/>
                    <a:pt x="153829" y="16669"/>
                  </a:cubicBezTo>
                  <a:cubicBezTo>
                    <a:pt x="123349" y="24289"/>
                    <a:pt x="96679" y="39529"/>
                    <a:pt x="73819" y="58579"/>
                  </a:cubicBezTo>
                  <a:cubicBezTo>
                    <a:pt x="68104" y="64294"/>
                    <a:pt x="64294" y="71914"/>
                    <a:pt x="62389" y="79534"/>
                  </a:cubicBezTo>
                  <a:lnTo>
                    <a:pt x="9049" y="306229"/>
                  </a:lnTo>
                  <a:cubicBezTo>
                    <a:pt x="9049" y="308134"/>
                    <a:pt x="7144" y="311944"/>
                    <a:pt x="7144" y="315754"/>
                  </a:cubicBezTo>
                  <a:cubicBezTo>
                    <a:pt x="7144" y="336709"/>
                    <a:pt x="24289" y="353854"/>
                    <a:pt x="45244" y="353854"/>
                  </a:cubicBezTo>
                  <a:cubicBezTo>
                    <a:pt x="62389" y="353854"/>
                    <a:pt x="77629" y="340519"/>
                    <a:pt x="81439" y="325279"/>
                  </a:cubicBezTo>
                  <a:lnTo>
                    <a:pt x="121444" y="159544"/>
                  </a:lnTo>
                  <a:lnTo>
                    <a:pt x="121444" y="692944"/>
                  </a:lnTo>
                  <a:lnTo>
                    <a:pt x="197644" y="692944"/>
                  </a:lnTo>
                  <a:lnTo>
                    <a:pt x="197644" y="350044"/>
                  </a:lnTo>
                  <a:lnTo>
                    <a:pt x="235744" y="350044"/>
                  </a:lnTo>
                  <a:lnTo>
                    <a:pt x="235744" y="692944"/>
                  </a:lnTo>
                  <a:lnTo>
                    <a:pt x="311944" y="692944"/>
                  </a:lnTo>
                  <a:lnTo>
                    <a:pt x="311944" y="157639"/>
                  </a:lnTo>
                  <a:lnTo>
                    <a:pt x="351949" y="323374"/>
                  </a:lnTo>
                  <a:cubicBezTo>
                    <a:pt x="355759" y="338614"/>
                    <a:pt x="370999" y="351949"/>
                    <a:pt x="388144" y="351949"/>
                  </a:cubicBezTo>
                  <a:cubicBezTo>
                    <a:pt x="409099" y="351949"/>
                    <a:pt x="426244" y="334804"/>
                    <a:pt x="426244" y="313849"/>
                  </a:cubicBezTo>
                  <a:cubicBezTo>
                    <a:pt x="426244" y="310039"/>
                    <a:pt x="424339" y="306229"/>
                    <a:pt x="424339" y="304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14378" eaLnBrk="0" hangingPunct="0"/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79" name="Graphic 37" descr="Man">
            <a:extLst>
              <a:ext uri="{FF2B5EF4-FFF2-40B4-BE49-F238E27FC236}">
                <a16:creationId xmlns:a16="http://schemas.microsoft.com/office/drawing/2014/main" id="{3800C794-D693-4D00-8988-8936D2952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7515" y="3082696"/>
            <a:ext cx="684989" cy="684989"/>
          </a:xfrm>
          <a:prstGeom prst="rect">
            <a:avLst/>
          </a:prstGeom>
        </p:spPr>
      </p:pic>
      <p:pic>
        <p:nvPicPr>
          <p:cNvPr id="80" name="Graphic 38" descr="Man">
            <a:extLst>
              <a:ext uri="{FF2B5EF4-FFF2-40B4-BE49-F238E27FC236}">
                <a16:creationId xmlns:a16="http://schemas.microsoft.com/office/drawing/2014/main" id="{F7B096CA-C293-42AF-BA92-231842A97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0009" y="3081459"/>
            <a:ext cx="684989" cy="684989"/>
          </a:xfrm>
          <a:prstGeom prst="rect">
            <a:avLst/>
          </a:prstGeom>
        </p:spPr>
      </p:pic>
      <p:pic>
        <p:nvPicPr>
          <p:cNvPr id="81" name="Graphic 39" descr="Man">
            <a:extLst>
              <a:ext uri="{FF2B5EF4-FFF2-40B4-BE49-F238E27FC236}">
                <a16:creationId xmlns:a16="http://schemas.microsoft.com/office/drawing/2014/main" id="{647BADD2-D851-4FAB-8BAF-EACEACA71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6563" y="3080222"/>
            <a:ext cx="684989" cy="684989"/>
          </a:xfrm>
          <a:prstGeom prst="rect">
            <a:avLst/>
          </a:prstGeom>
        </p:spPr>
      </p:pic>
      <p:grpSp>
        <p:nvGrpSpPr>
          <p:cNvPr id="82" name="Graphic 8" descr="Man">
            <a:extLst>
              <a:ext uri="{FF2B5EF4-FFF2-40B4-BE49-F238E27FC236}">
                <a16:creationId xmlns:a16="http://schemas.microsoft.com/office/drawing/2014/main" id="{74B43F7A-5193-4CAE-ACBF-B82EFE45E336}"/>
              </a:ext>
            </a:extLst>
          </p:cNvPr>
          <p:cNvGrpSpPr/>
          <p:nvPr/>
        </p:nvGrpSpPr>
        <p:grpSpPr>
          <a:xfrm>
            <a:off x="3748953" y="3082696"/>
            <a:ext cx="665704" cy="684989"/>
            <a:chOff x="3116663" y="1246187"/>
            <a:chExt cx="914400" cy="914400"/>
          </a:xfrm>
          <a:solidFill>
            <a:srgbClr val="C00000"/>
          </a:solidFill>
        </p:grpSpPr>
        <p:sp>
          <p:nvSpPr>
            <p:cNvPr id="83" name="Freeform: Shape 41">
              <a:extLst>
                <a:ext uri="{FF2B5EF4-FFF2-40B4-BE49-F238E27FC236}">
                  <a16:creationId xmlns:a16="http://schemas.microsoft.com/office/drawing/2014/main" id="{082C5DF1-3963-4516-BF1E-F25DCF62980F}"/>
                </a:ext>
              </a:extLst>
            </p:cNvPr>
            <p:cNvSpPr/>
            <p:nvPr/>
          </p:nvSpPr>
          <p:spPr>
            <a:xfrm>
              <a:off x="3490519" y="1267618"/>
              <a:ext cx="161925" cy="161925"/>
            </a:xfrm>
            <a:custGeom>
              <a:avLst/>
              <a:gdLst/>
              <a:ahLst/>
              <a:cxnLst/>
              <a:rect l="0" t="0" r="0" b="0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14378" eaLnBrk="0" hangingPunct="0"/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Freeform: Shape 42">
              <a:extLst>
                <a:ext uri="{FF2B5EF4-FFF2-40B4-BE49-F238E27FC236}">
                  <a16:creationId xmlns:a16="http://schemas.microsoft.com/office/drawing/2014/main" id="{E744C7B7-E084-487F-AA78-B8CE347A206E}"/>
                </a:ext>
              </a:extLst>
            </p:cNvPr>
            <p:cNvSpPr/>
            <p:nvPr/>
          </p:nvSpPr>
          <p:spPr>
            <a:xfrm>
              <a:off x="3357169" y="1439068"/>
              <a:ext cx="428625" cy="695325"/>
            </a:xfrm>
            <a:custGeom>
              <a:avLst/>
              <a:gdLst/>
              <a:ahLst/>
              <a:cxnLst/>
              <a:rect l="0" t="0" r="0" b="0"/>
              <a:pathLst>
                <a:path w="428625" h="695325">
                  <a:moveTo>
                    <a:pt x="424339" y="304324"/>
                  </a:moveTo>
                  <a:lnTo>
                    <a:pt x="370999" y="77629"/>
                  </a:lnTo>
                  <a:cubicBezTo>
                    <a:pt x="369094" y="70009"/>
                    <a:pt x="365284" y="62389"/>
                    <a:pt x="359569" y="56674"/>
                  </a:cubicBezTo>
                  <a:cubicBezTo>
                    <a:pt x="336709" y="37624"/>
                    <a:pt x="310039" y="24289"/>
                    <a:pt x="279559" y="14764"/>
                  </a:cubicBezTo>
                  <a:cubicBezTo>
                    <a:pt x="258604" y="10954"/>
                    <a:pt x="237649" y="7144"/>
                    <a:pt x="216694" y="7144"/>
                  </a:cubicBezTo>
                  <a:cubicBezTo>
                    <a:pt x="195739" y="7144"/>
                    <a:pt x="174784" y="10954"/>
                    <a:pt x="153829" y="16669"/>
                  </a:cubicBezTo>
                  <a:cubicBezTo>
                    <a:pt x="123349" y="24289"/>
                    <a:pt x="96679" y="39529"/>
                    <a:pt x="73819" y="58579"/>
                  </a:cubicBezTo>
                  <a:cubicBezTo>
                    <a:pt x="68104" y="64294"/>
                    <a:pt x="64294" y="71914"/>
                    <a:pt x="62389" y="79534"/>
                  </a:cubicBezTo>
                  <a:lnTo>
                    <a:pt x="9049" y="306229"/>
                  </a:lnTo>
                  <a:cubicBezTo>
                    <a:pt x="9049" y="308134"/>
                    <a:pt x="7144" y="311944"/>
                    <a:pt x="7144" y="315754"/>
                  </a:cubicBezTo>
                  <a:cubicBezTo>
                    <a:pt x="7144" y="336709"/>
                    <a:pt x="24289" y="353854"/>
                    <a:pt x="45244" y="353854"/>
                  </a:cubicBezTo>
                  <a:cubicBezTo>
                    <a:pt x="62389" y="353854"/>
                    <a:pt x="77629" y="340519"/>
                    <a:pt x="81439" y="325279"/>
                  </a:cubicBezTo>
                  <a:lnTo>
                    <a:pt x="121444" y="159544"/>
                  </a:lnTo>
                  <a:lnTo>
                    <a:pt x="121444" y="692944"/>
                  </a:lnTo>
                  <a:lnTo>
                    <a:pt x="197644" y="692944"/>
                  </a:lnTo>
                  <a:lnTo>
                    <a:pt x="197644" y="350044"/>
                  </a:lnTo>
                  <a:lnTo>
                    <a:pt x="235744" y="350044"/>
                  </a:lnTo>
                  <a:lnTo>
                    <a:pt x="235744" y="692944"/>
                  </a:lnTo>
                  <a:lnTo>
                    <a:pt x="311944" y="692944"/>
                  </a:lnTo>
                  <a:lnTo>
                    <a:pt x="311944" y="157639"/>
                  </a:lnTo>
                  <a:lnTo>
                    <a:pt x="351949" y="323374"/>
                  </a:lnTo>
                  <a:cubicBezTo>
                    <a:pt x="355759" y="338614"/>
                    <a:pt x="370999" y="351949"/>
                    <a:pt x="388144" y="351949"/>
                  </a:cubicBezTo>
                  <a:cubicBezTo>
                    <a:pt x="409099" y="351949"/>
                    <a:pt x="426244" y="334804"/>
                    <a:pt x="426244" y="313849"/>
                  </a:cubicBezTo>
                  <a:cubicBezTo>
                    <a:pt x="426244" y="310039"/>
                    <a:pt x="424339" y="306229"/>
                    <a:pt x="424339" y="3043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defTabSz="914378" eaLnBrk="0" hangingPunct="0"/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486369E-85F6-490C-A6B1-0786D8D162F1}"/>
              </a:ext>
            </a:extLst>
          </p:cNvPr>
          <p:cNvSpPr txBox="1"/>
          <p:nvPr/>
        </p:nvSpPr>
        <p:spPr>
          <a:xfrm>
            <a:off x="3354327" y="3943683"/>
            <a:ext cx="257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hangingPunct="0"/>
            <a:r>
              <a:rPr lang="en-US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Readmitted within 30 days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5D48BE-9932-4D2C-A170-9CA0F4876A96}"/>
              </a:ext>
            </a:extLst>
          </p:cNvPr>
          <p:cNvSpPr txBox="1"/>
          <p:nvPr/>
        </p:nvSpPr>
        <p:spPr>
          <a:xfrm>
            <a:off x="3752804" y="980235"/>
            <a:ext cx="165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eaLnBrk="0" hangingPunct="0"/>
            <a:r>
              <a:rPr lang="en-US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MI patients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D75103-A66A-4D98-89DC-F70FFB9E4E39}"/>
              </a:ext>
            </a:extLst>
          </p:cNvPr>
          <p:cNvSpPr txBox="1"/>
          <p:nvPr/>
        </p:nvSpPr>
        <p:spPr>
          <a:xfrm>
            <a:off x="3775544" y="2469936"/>
            <a:ext cx="176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eaLnBrk="0" hangingPunct="0"/>
            <a:r>
              <a:rPr lang="en-US" sz="24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HF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7B3B7-BCB2-47B4-AD22-B480C74A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02" y="30468"/>
            <a:ext cx="8229600" cy="857250"/>
          </a:xfrm>
        </p:spPr>
        <p:txBody>
          <a:bodyPr/>
          <a:lstStyle/>
          <a:p>
            <a:r>
              <a:rPr lang="en-US" sz="4000" b="1" dirty="0">
                <a:solidFill>
                  <a:srgbClr val="0038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“Why”</a:t>
            </a:r>
          </a:p>
        </p:txBody>
      </p:sp>
    </p:spTree>
    <p:extLst>
      <p:ext uri="{BB962C8B-B14F-4D97-AF65-F5344CB8AC3E}">
        <p14:creationId xmlns:p14="http://schemas.microsoft.com/office/powerpoint/2010/main" val="48814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209550"/>
            <a:ext cx="8229600" cy="100965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386B"/>
                </a:solidFill>
              </a:rPr>
              <a:t>Patient Navigator Program: Focus MI</a:t>
            </a:r>
            <a:br>
              <a:rPr lang="en-US" altLang="en-US" sz="4000" b="1" dirty="0">
                <a:solidFill>
                  <a:srgbClr val="00386B"/>
                </a:solidFill>
              </a:rPr>
            </a:br>
            <a:r>
              <a:rPr lang="en-US" altLang="en-US" sz="4000" b="1" dirty="0">
                <a:solidFill>
                  <a:srgbClr val="00386B"/>
                </a:solidFill>
              </a:rPr>
              <a:t>Goals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4272289"/>
              </p:ext>
            </p:extLst>
          </p:nvPr>
        </p:nvGraphicFramePr>
        <p:xfrm>
          <a:off x="228600" y="971551"/>
          <a:ext cx="8763000" cy="346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37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64DE90-FAD3-4EAC-A624-971207A8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Hospital Goal #1: Success Metrics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52D23-EDB7-448F-AE43-2CA1DBBA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Goal #1: [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Insert Hospital Goal for the Program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0" indent="0">
              <a:buNone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Insert Metric(s) that align with goals:</a:t>
            </a:r>
          </a:p>
          <a:p>
            <a:pPr marL="0" indent="0">
              <a:buNone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Metric 4: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[Example: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AMI patients are identified prior to discharge]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01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8D05-AF55-4B24-8AA0-8E3CF915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5750"/>
            <a:ext cx="8610600" cy="85725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Metric 4: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AMI patients are identified prior to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0FF4-C5E3-424B-B236-D4235A11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2555875"/>
          </a:xfrm>
        </p:spPr>
        <p:txBody>
          <a:bodyPr/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Insert Data Tables that represent metrics and goals for the Program</a:t>
            </a:r>
          </a:p>
        </p:txBody>
      </p:sp>
    </p:spTree>
    <p:extLst>
      <p:ext uri="{BB962C8B-B14F-4D97-AF65-F5344CB8AC3E}">
        <p14:creationId xmlns:p14="http://schemas.microsoft.com/office/powerpoint/2010/main" val="113678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28"/>
            <a:ext cx="8229600" cy="857250"/>
          </a:xfrm>
        </p:spPr>
        <p:txBody>
          <a:bodyPr/>
          <a:lstStyle/>
          <a:p>
            <a:r>
              <a:rPr lang="en-US" altLang="en-US" dirty="0"/>
              <a:t>QII Participant Change Package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3662D-D39A-4FB9-A355-9883875A4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7" t="6819" r="37499" b="11295"/>
          <a:stretch/>
        </p:blipFill>
        <p:spPr>
          <a:xfrm>
            <a:off x="2167297" y="763814"/>
            <a:ext cx="4233504" cy="43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macra hub">
            <a:extLst>
              <a:ext uri="{FF2B5EF4-FFF2-40B4-BE49-F238E27FC236}">
                <a16:creationId xmlns:a16="http://schemas.microsoft.com/office/drawing/2014/main" id="{9218D471-C194-4B54-AFFE-3BED14EDE2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FA98E3-1685-47AA-A595-B56FDD9B3204}"/>
              </a:ext>
            </a:extLst>
          </p:cNvPr>
          <p:cNvSpPr txBox="1"/>
          <p:nvPr/>
        </p:nvSpPr>
        <p:spPr>
          <a:xfrm>
            <a:off x="6019800" y="2724150"/>
            <a:ext cx="2514600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Earn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High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” weighted credit for this MACRA MIPS Improvement Activity!</a:t>
            </a:r>
          </a:p>
          <a:p>
            <a:pPr marL="0" marR="0" lvl="0" indent="0" algn="l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7ADF3AD-B92D-4334-B0FA-DFD6AFAFD947}"/>
              </a:ext>
            </a:extLst>
          </p:cNvPr>
          <p:cNvSpPr/>
          <p:nvPr/>
        </p:nvSpPr>
        <p:spPr>
          <a:xfrm rot="2253263">
            <a:off x="7805989" y="1271235"/>
            <a:ext cx="457200" cy="1295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32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708660" y="1063229"/>
          <a:ext cx="7726680" cy="366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E3050BC-B0DB-4209-859E-2CD71AEF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858829904"/>
      </p:ext>
    </p:extLst>
  </p:cSld>
  <p:clrMapOvr>
    <a:masterClrMapping/>
  </p:clrMapOvr>
</p:sld>
</file>

<file path=ppt/theme/theme1.xml><?xml version="1.0" encoding="utf-8"?>
<a:theme xmlns:a="http://schemas.openxmlformats.org/drawingml/2006/main" name="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nk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774405284654DBBFBFA88ED88E767" ma:contentTypeVersion="2" ma:contentTypeDescription="Create a new document." ma:contentTypeScope="" ma:versionID="0ee065f522bf86b537c16ce2805071d9">
  <xsd:schema xmlns:xsd="http://www.w3.org/2001/XMLSchema" xmlns:xs="http://www.w3.org/2001/XMLSchema" xmlns:p="http://schemas.microsoft.com/office/2006/metadata/properties" xmlns:ns2="6c48deb1-7e46-4919-9687-8ee7d470aeb9" targetNamespace="http://schemas.microsoft.com/office/2006/metadata/properties" ma:root="true" ma:fieldsID="0bb2b9251b62cd238710f0b52465443d" ns2:_="">
    <xsd:import namespace="6c48deb1-7e46-4919-9687-8ee7d470a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8deb1-7e46-4919-9687-8ee7d470a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108C7-0F1E-4F28-8710-4484B5356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8F03A2-D9F9-45B1-AC12-C5330C55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48deb1-7e46-4919-9687-8ee7d470a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9F587A-648E-4CBE-B011-4FA3E604A7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48deb1-7e46-4919-9687-8ee7d470ae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171</Words>
  <Application>Microsoft Office PowerPoint</Application>
  <PresentationFormat>On-screen Show (16:9)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Calibri Light</vt:lpstr>
      <vt:lpstr>Franklin Gothic Book</vt:lpstr>
      <vt:lpstr>Garamond</vt:lpstr>
      <vt:lpstr>ACC 16:9 Master</vt:lpstr>
      <vt:lpstr>Blank Master</vt:lpstr>
      <vt:lpstr>1_ACC 16:9 Master</vt:lpstr>
      <vt:lpstr>2_ACC 16:9 Master</vt:lpstr>
      <vt:lpstr>1_Blank Master</vt:lpstr>
      <vt:lpstr>Office Theme</vt:lpstr>
      <vt:lpstr>PowerPoint Presentation</vt:lpstr>
      <vt:lpstr>[Hospital/Facility Name/Logo]</vt:lpstr>
      <vt:lpstr>The “Why”</vt:lpstr>
      <vt:lpstr>Patient Navigator Program: Focus MI Goals</vt:lpstr>
      <vt:lpstr>Hospital Goal #1: Success Metrics</vt:lpstr>
      <vt:lpstr>Metric 4: AMI patients are identified prior to discharge</vt:lpstr>
      <vt:lpstr>QII Participant Change Package</vt:lpstr>
      <vt:lpstr>PowerPoint Presentation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Insert Title Here ]</dc:title>
  <dc:creator>Autumn Niggles</dc:creator>
  <cp:lastModifiedBy>Julie Mobayed</cp:lastModifiedBy>
  <cp:revision>34</cp:revision>
  <cp:lastPrinted>2013-06-06T20:17:19Z</cp:lastPrinted>
  <dcterms:created xsi:type="dcterms:W3CDTF">2013-05-15T19:14:34Z</dcterms:created>
  <dcterms:modified xsi:type="dcterms:W3CDTF">2018-10-31T20:45:54Z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0x010100809774405284654DBBFBFA88ED88E767</vt:lpwstr>
  </property>
</Properties>
</file>