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40"/>
  </p:notesMasterIdLst>
  <p:sldIdLst>
    <p:sldId id="436" r:id="rId3"/>
    <p:sldId id="280" r:id="rId4"/>
    <p:sldId id="443" r:id="rId5"/>
    <p:sldId id="430" r:id="rId6"/>
    <p:sldId id="291" r:id="rId7"/>
    <p:sldId id="284" r:id="rId8"/>
    <p:sldId id="286" r:id="rId9"/>
    <p:sldId id="288" r:id="rId10"/>
    <p:sldId id="433" r:id="rId11"/>
    <p:sldId id="298" r:id="rId12"/>
    <p:sldId id="396" r:id="rId13"/>
    <p:sldId id="405" r:id="rId14"/>
    <p:sldId id="404" r:id="rId15"/>
    <p:sldId id="434" r:id="rId16"/>
    <p:sldId id="418" r:id="rId17"/>
    <p:sldId id="315" r:id="rId18"/>
    <p:sldId id="333" r:id="rId19"/>
    <p:sldId id="334" r:id="rId20"/>
    <p:sldId id="336" r:id="rId21"/>
    <p:sldId id="435" r:id="rId22"/>
    <p:sldId id="419" r:id="rId23"/>
    <p:sldId id="425" r:id="rId24"/>
    <p:sldId id="426" r:id="rId25"/>
    <p:sldId id="437" r:id="rId26"/>
    <p:sldId id="388" r:id="rId27"/>
    <p:sldId id="424" r:id="rId28"/>
    <p:sldId id="428" r:id="rId29"/>
    <p:sldId id="257" r:id="rId30"/>
    <p:sldId id="439" r:id="rId31"/>
    <p:sldId id="326" r:id="rId32"/>
    <p:sldId id="438" r:id="rId33"/>
    <p:sldId id="330" r:id="rId34"/>
    <p:sldId id="410" r:id="rId35"/>
    <p:sldId id="389" r:id="rId36"/>
    <p:sldId id="260" r:id="rId37"/>
    <p:sldId id="441" r:id="rId38"/>
    <p:sldId id="440" r:id="rId39"/>
  </p:sldIdLst>
  <p:sldSz cx="9144000" cy="5143500" type="screen16x9"/>
  <p:notesSz cx="9296400" cy="7010400"/>
  <p:defaultText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6">
          <p15:clr>
            <a:srgbClr val="A4A3A4"/>
          </p15:clr>
        </p15:guide>
        <p15:guide id="2" pos="19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obayed" initials="JM" lastIdx="7" clrIdx="0">
    <p:extLst>
      <p:ext uri="{19B8F6BF-5375-455C-9EA6-DF929625EA0E}">
        <p15:presenceInfo xmlns:p15="http://schemas.microsoft.com/office/powerpoint/2012/main" userId="S-1-5-21-1253949-492726201-1961964611-12889" providerId="AD"/>
      </p:ext>
    </p:extLst>
  </p:cmAuthor>
  <p:cmAuthor id="2" name="Susan Rogers" initials="SR" lastIdx="1" clrIdx="1">
    <p:extLst>
      <p:ext uri="{19B8F6BF-5375-455C-9EA6-DF929625EA0E}">
        <p15:presenceInfo xmlns:p15="http://schemas.microsoft.com/office/powerpoint/2012/main" userId="S-1-5-21-1253949-492726201-1961964611-8047" providerId="AD"/>
      </p:ext>
    </p:extLst>
  </p:cmAuthor>
  <p:cmAuthor id="3" name="Veronica Wilson" initials="VW" lastIdx="6" clrIdx="2">
    <p:extLst>
      <p:ext uri="{19B8F6BF-5375-455C-9EA6-DF929625EA0E}">
        <p15:presenceInfo xmlns:p15="http://schemas.microsoft.com/office/powerpoint/2012/main" userId="S-1-5-21-1253949-492726201-1961964611-138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500000"/>
    <a:srgbClr val="D09E00"/>
    <a:srgbClr val="600000"/>
    <a:srgbClr val="355216"/>
    <a:srgbClr val="BAFCCE"/>
    <a:srgbClr val="D719BC"/>
    <a:srgbClr val="CC3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86" autoAdjust="0"/>
  </p:normalViewPr>
  <p:slideViewPr>
    <p:cSldViewPr>
      <p:cViewPr varScale="1">
        <p:scale>
          <a:sx n="31" d="100"/>
          <a:sy n="31" d="100"/>
        </p:scale>
        <p:origin x="72" y="48"/>
      </p:cViewPr>
      <p:guideLst>
        <p:guide orient="horz" pos="1906"/>
        <p:guide pos="1964"/>
      </p:guideLst>
    </p:cSldViewPr>
  </p:slideViewPr>
  <p:outlineViewPr>
    <p:cViewPr>
      <p:scale>
        <a:sx n="33" d="100"/>
        <a:sy n="33" d="100"/>
      </p:scale>
      <p:origin x="0" y="-1380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04279-0A1A-451E-B89B-FD08F5BDB61E}"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E508B4BD-5578-4A40-8DCD-F40A8652179A}">
      <dgm:prSet custT="1"/>
      <dgm:spPr/>
      <dgm:t>
        <a:bodyPr/>
        <a:lstStyle/>
        <a:p>
          <a:r>
            <a:rPr lang="en-US" sz="1800" b="1" dirty="0"/>
            <a:t>Improve bleeding rates and decrease variances in data</a:t>
          </a:r>
        </a:p>
      </dgm:t>
    </dgm:pt>
    <dgm:pt modelId="{986A07C9-248A-493E-BB84-DD0C852EA6C7}" type="parTrans" cxnId="{10121237-E54A-47C1-808B-78E4D4BA40C2}">
      <dgm:prSet/>
      <dgm:spPr/>
      <dgm:t>
        <a:bodyPr/>
        <a:lstStyle/>
        <a:p>
          <a:endParaRPr lang="en-US"/>
        </a:p>
      </dgm:t>
    </dgm:pt>
    <dgm:pt modelId="{13732AF4-1971-4243-98A2-29D180624650}" type="sibTrans" cxnId="{10121237-E54A-47C1-808B-78E4D4BA40C2}">
      <dgm:prSet/>
      <dgm:spPr/>
      <dgm:t>
        <a:bodyPr/>
        <a:lstStyle/>
        <a:p>
          <a:endParaRPr lang="en-US"/>
        </a:p>
      </dgm:t>
    </dgm:pt>
    <dgm:pt modelId="{320D8796-C9D7-488C-B603-8E3A7145D28B}">
      <dgm:prSet phldrT="[Text]" custT="1"/>
      <dgm:spPr/>
      <dgm:t>
        <a:bodyPr/>
        <a:lstStyle/>
        <a:p>
          <a:r>
            <a:rPr lang="en-US" sz="1800" b="1" dirty="0"/>
            <a:t>motivating widespread adoption of evidence-based practices to improve quality of care</a:t>
          </a:r>
        </a:p>
      </dgm:t>
    </dgm:pt>
    <dgm:pt modelId="{0D6C1C31-1800-43FA-9FB6-76A0E1F74174}" type="sibTrans" cxnId="{6F231A40-5E42-4B8F-B876-D9DD9D9DC5FE}">
      <dgm:prSet/>
      <dgm:spPr/>
      <dgm:t>
        <a:bodyPr/>
        <a:lstStyle/>
        <a:p>
          <a:endParaRPr lang="en-US"/>
        </a:p>
      </dgm:t>
    </dgm:pt>
    <dgm:pt modelId="{E6F7541E-B30C-4360-9A9A-33843E3AE48C}" type="parTrans" cxnId="{6F231A40-5E42-4B8F-B876-D9DD9D9DC5FE}">
      <dgm:prSet/>
      <dgm:spPr/>
      <dgm:t>
        <a:bodyPr/>
        <a:lstStyle/>
        <a:p>
          <a:endParaRPr lang="en-US"/>
        </a:p>
      </dgm:t>
    </dgm:pt>
    <dgm:pt modelId="{3150F6C8-B4B9-4CBD-83F0-9BF79ADBD811}">
      <dgm:prSet custT="1"/>
      <dgm:spPr>
        <a:solidFill>
          <a:srgbClr val="00B050"/>
        </a:solidFill>
      </dgm:spPr>
      <dgm:t>
        <a:bodyPr/>
        <a:lstStyle/>
        <a:p>
          <a:r>
            <a:rPr lang="en-US" sz="1800" b="1" dirty="0"/>
            <a:t>Decreasing Bleeding Rates</a:t>
          </a:r>
        </a:p>
      </dgm:t>
    </dgm:pt>
    <dgm:pt modelId="{5450EB9D-93AF-4C03-9B35-1ED68CDF3E8F}" type="parTrans" cxnId="{39BF22CD-5CB2-47C1-906E-03E6FB408DD7}">
      <dgm:prSet/>
      <dgm:spPr/>
      <dgm:t>
        <a:bodyPr/>
        <a:lstStyle/>
        <a:p>
          <a:endParaRPr lang="en-US"/>
        </a:p>
      </dgm:t>
    </dgm:pt>
    <dgm:pt modelId="{247E8A38-6605-4068-A513-439F80EEFB88}" type="sibTrans" cxnId="{39BF22CD-5CB2-47C1-906E-03E6FB408DD7}">
      <dgm:prSet/>
      <dgm:spPr/>
      <dgm:t>
        <a:bodyPr/>
        <a:lstStyle/>
        <a:p>
          <a:endParaRPr lang="en-US"/>
        </a:p>
      </dgm:t>
    </dgm:pt>
    <dgm:pt modelId="{8FF4DA6B-B77F-4C7B-B0FE-2821A2FD1139}" type="pres">
      <dgm:prSet presAssocID="{82704279-0A1A-451E-B89B-FD08F5BDB61E}" presName="Name0" presStyleCnt="0">
        <dgm:presLayoutVars>
          <dgm:dir/>
          <dgm:animOne val="branch"/>
          <dgm:animLvl val="lvl"/>
        </dgm:presLayoutVars>
      </dgm:prSet>
      <dgm:spPr/>
    </dgm:pt>
    <dgm:pt modelId="{57F39452-6A00-4F68-B3A3-5C225723E6CF}" type="pres">
      <dgm:prSet presAssocID="{320D8796-C9D7-488C-B603-8E3A7145D28B}" presName="chaos" presStyleCnt="0"/>
      <dgm:spPr/>
    </dgm:pt>
    <dgm:pt modelId="{FBAAC39C-4F9E-46DE-A2C2-126B35CF9171}" type="pres">
      <dgm:prSet presAssocID="{320D8796-C9D7-488C-B603-8E3A7145D28B}" presName="parTx1" presStyleLbl="revTx" presStyleIdx="0" presStyleCnt="2"/>
      <dgm:spPr/>
    </dgm:pt>
    <dgm:pt modelId="{305B1345-DBA9-42D6-A04D-ACA5628914FF}" type="pres">
      <dgm:prSet presAssocID="{320D8796-C9D7-488C-B603-8E3A7145D28B}" presName="c1" presStyleLbl="node1" presStyleIdx="0" presStyleCnt="19"/>
      <dgm:spPr>
        <a:solidFill>
          <a:srgbClr val="92D050"/>
        </a:solidFill>
      </dgm:spPr>
    </dgm:pt>
    <dgm:pt modelId="{4C1B4C18-0AEC-4004-942D-EC5AEB3F87B7}" type="pres">
      <dgm:prSet presAssocID="{320D8796-C9D7-488C-B603-8E3A7145D28B}" presName="c2" presStyleLbl="node1" presStyleIdx="1" presStyleCnt="19"/>
      <dgm:spPr>
        <a:solidFill>
          <a:srgbClr val="00B050"/>
        </a:solidFill>
      </dgm:spPr>
    </dgm:pt>
    <dgm:pt modelId="{F9B82C97-6959-4E9C-9B3B-ABBBEB51BDDB}" type="pres">
      <dgm:prSet presAssocID="{320D8796-C9D7-488C-B603-8E3A7145D28B}" presName="c3" presStyleLbl="node1" presStyleIdx="2" presStyleCnt="19" custLinFactNeighborX="-551" custLinFactNeighborY="-23621"/>
      <dgm:spPr>
        <a:solidFill>
          <a:srgbClr val="355216"/>
        </a:solidFill>
      </dgm:spPr>
    </dgm:pt>
    <dgm:pt modelId="{A77FC7B0-3988-4C9A-817E-ABF1BD924FA8}" type="pres">
      <dgm:prSet presAssocID="{320D8796-C9D7-488C-B603-8E3A7145D28B}" presName="c4" presStyleLbl="node1" presStyleIdx="3" presStyleCnt="19"/>
      <dgm:spPr>
        <a:solidFill>
          <a:srgbClr val="BAFCCE"/>
        </a:solidFill>
      </dgm:spPr>
    </dgm:pt>
    <dgm:pt modelId="{FF92C5E4-FB09-47CD-A770-35FF4A150C93}" type="pres">
      <dgm:prSet presAssocID="{320D8796-C9D7-488C-B603-8E3A7145D28B}" presName="c5" presStyleLbl="node1" presStyleIdx="4" presStyleCnt="19" custLinFactX="-3254" custLinFactNeighborX="-100000" custLinFactNeighborY="-90653"/>
      <dgm:spPr>
        <a:solidFill>
          <a:srgbClr val="00B050"/>
        </a:solidFill>
      </dgm:spPr>
    </dgm:pt>
    <dgm:pt modelId="{A038CD31-2A47-42CF-9BC7-CECB9055FFEC}" type="pres">
      <dgm:prSet presAssocID="{320D8796-C9D7-488C-B603-8E3A7145D28B}" presName="c6" presStyleLbl="node1" presStyleIdx="5" presStyleCnt="19"/>
      <dgm:spPr>
        <a:solidFill>
          <a:srgbClr val="355216"/>
        </a:solidFill>
      </dgm:spPr>
    </dgm:pt>
    <dgm:pt modelId="{E2D7DC60-80E1-4E11-9FF4-84271F4D89E9}" type="pres">
      <dgm:prSet presAssocID="{320D8796-C9D7-488C-B603-8E3A7145D28B}" presName="c7" presStyleLbl="node1" presStyleIdx="6" presStyleCnt="19"/>
      <dgm:spPr>
        <a:solidFill>
          <a:srgbClr val="00B050"/>
        </a:solidFill>
      </dgm:spPr>
    </dgm:pt>
    <dgm:pt modelId="{1076896C-A947-438B-87FB-E5AF22782EC8}" type="pres">
      <dgm:prSet presAssocID="{320D8796-C9D7-488C-B603-8E3A7145D28B}" presName="c8" presStyleLbl="node1" presStyleIdx="7" presStyleCnt="19"/>
      <dgm:spPr>
        <a:solidFill>
          <a:srgbClr val="BAFCCE"/>
        </a:solidFill>
      </dgm:spPr>
    </dgm:pt>
    <dgm:pt modelId="{02402A36-1D90-477B-A9B0-A8AEF1894845}" type="pres">
      <dgm:prSet presAssocID="{320D8796-C9D7-488C-B603-8E3A7145D28B}" presName="c9" presStyleLbl="node1" presStyleIdx="8" presStyleCnt="19" custLinFactNeighborX="43349" custLinFactNeighborY="48260"/>
      <dgm:spPr>
        <a:solidFill>
          <a:srgbClr val="92D050"/>
        </a:solidFill>
      </dgm:spPr>
    </dgm:pt>
    <dgm:pt modelId="{BA1C6646-111B-4582-8EC8-C1FD00D48EAE}" type="pres">
      <dgm:prSet presAssocID="{320D8796-C9D7-488C-B603-8E3A7145D28B}" presName="c10" presStyleLbl="node1" presStyleIdx="9" presStyleCnt="19" custLinFactNeighborX="9593" custLinFactNeighborY="-54789"/>
      <dgm:spPr>
        <a:solidFill>
          <a:srgbClr val="92D050"/>
        </a:solidFill>
      </dgm:spPr>
    </dgm:pt>
    <dgm:pt modelId="{725FBF78-6050-443B-BA73-B0F47DEFA375}" type="pres">
      <dgm:prSet presAssocID="{320D8796-C9D7-488C-B603-8E3A7145D28B}" presName="c11" presStyleLbl="node1" presStyleIdx="10" presStyleCnt="19"/>
      <dgm:spPr>
        <a:solidFill>
          <a:srgbClr val="00B050"/>
        </a:solidFill>
      </dgm:spPr>
    </dgm:pt>
    <dgm:pt modelId="{A8C48F28-663B-4995-B163-E4613A5EB87A}" type="pres">
      <dgm:prSet presAssocID="{320D8796-C9D7-488C-B603-8E3A7145D28B}" presName="c12" presStyleLbl="node1" presStyleIdx="11" presStyleCnt="19"/>
      <dgm:spPr>
        <a:solidFill>
          <a:srgbClr val="355216"/>
        </a:solidFill>
      </dgm:spPr>
    </dgm:pt>
    <dgm:pt modelId="{865E953C-9BB2-439E-BC5B-CEF89DAB6A56}" type="pres">
      <dgm:prSet presAssocID="{320D8796-C9D7-488C-B603-8E3A7145D28B}" presName="c13" presStyleLbl="node1" presStyleIdx="12" presStyleCnt="19" custLinFactNeighborX="-32686" custLinFactNeighborY="24240"/>
      <dgm:spPr>
        <a:solidFill>
          <a:srgbClr val="92D050"/>
        </a:solidFill>
      </dgm:spPr>
    </dgm:pt>
    <dgm:pt modelId="{DD2D5777-DF1C-4518-842A-B04CC8FFF09D}" type="pres">
      <dgm:prSet presAssocID="{320D8796-C9D7-488C-B603-8E3A7145D28B}" presName="c14" presStyleLbl="node1" presStyleIdx="13" presStyleCnt="19"/>
      <dgm:spPr>
        <a:solidFill>
          <a:srgbClr val="00B050"/>
        </a:solidFill>
      </dgm:spPr>
    </dgm:pt>
    <dgm:pt modelId="{96636569-1538-4571-874D-7F14B935E6BC}" type="pres">
      <dgm:prSet presAssocID="{320D8796-C9D7-488C-B603-8E3A7145D28B}" presName="c15" presStyleLbl="node1" presStyleIdx="14" presStyleCnt="19" custLinFactNeighborX="9236" custLinFactNeighborY="35258"/>
      <dgm:spPr>
        <a:solidFill>
          <a:srgbClr val="BAFCCE"/>
        </a:solidFill>
      </dgm:spPr>
    </dgm:pt>
    <dgm:pt modelId="{C7ADCFAD-F781-477B-8770-5D3F77F9EF92}" type="pres">
      <dgm:prSet presAssocID="{320D8796-C9D7-488C-B603-8E3A7145D28B}" presName="c16" presStyleLbl="node1" presStyleIdx="15" presStyleCnt="19"/>
      <dgm:spPr>
        <a:solidFill>
          <a:srgbClr val="BAFCCE"/>
        </a:solidFill>
      </dgm:spPr>
    </dgm:pt>
    <dgm:pt modelId="{E801EDC6-D732-46E0-A6FA-A7CCFDB49F86}" type="pres">
      <dgm:prSet presAssocID="{320D8796-C9D7-488C-B603-8E3A7145D28B}" presName="c17" presStyleLbl="node1" presStyleIdx="16" presStyleCnt="19" custLinFactNeighborX="5271" custLinFactNeighborY="36490"/>
      <dgm:spPr>
        <a:solidFill>
          <a:srgbClr val="00B050"/>
        </a:solidFill>
      </dgm:spPr>
    </dgm:pt>
    <dgm:pt modelId="{921A3453-D929-49B3-BB31-ADDDA908A799}" type="pres">
      <dgm:prSet presAssocID="{320D8796-C9D7-488C-B603-8E3A7145D28B}" presName="c18" presStyleLbl="node1" presStyleIdx="17" presStyleCnt="19"/>
      <dgm:spPr>
        <a:solidFill>
          <a:srgbClr val="355216"/>
        </a:solidFill>
      </dgm:spPr>
    </dgm:pt>
    <dgm:pt modelId="{EDF79B07-1769-43E2-9359-A5DE1BCF2E59}" type="pres">
      <dgm:prSet presAssocID="{0D6C1C31-1800-43FA-9FB6-76A0E1F74174}" presName="chevronComposite1" presStyleCnt="0"/>
      <dgm:spPr/>
    </dgm:pt>
    <dgm:pt modelId="{DBAD4875-1B7A-40F0-8EF9-A2F5C1779D87}" type="pres">
      <dgm:prSet presAssocID="{0D6C1C31-1800-43FA-9FB6-76A0E1F74174}" presName="chevron1" presStyleLbl="sibTrans2D1" presStyleIdx="0" presStyleCnt="2" custLinFactNeighborX="6512" custLinFactNeighborY="799"/>
      <dgm:spPr>
        <a:solidFill>
          <a:srgbClr val="BAFCCE"/>
        </a:solidFill>
      </dgm:spPr>
    </dgm:pt>
    <dgm:pt modelId="{C14FFBAF-4AA1-428D-B57D-ADB284D54BB1}" type="pres">
      <dgm:prSet presAssocID="{0D6C1C31-1800-43FA-9FB6-76A0E1F74174}" presName="spChevron1" presStyleCnt="0"/>
      <dgm:spPr/>
    </dgm:pt>
    <dgm:pt modelId="{A0A296E3-A282-44D3-911B-38414D89FFB4}" type="pres">
      <dgm:prSet presAssocID="{E508B4BD-5578-4A40-8DCD-F40A8652179A}" presName="middle" presStyleCnt="0"/>
      <dgm:spPr/>
    </dgm:pt>
    <dgm:pt modelId="{B7C0973D-FD06-4CE5-94FA-10494CAA93D0}" type="pres">
      <dgm:prSet presAssocID="{E508B4BD-5578-4A40-8DCD-F40A8652179A}" presName="parTxMid" presStyleLbl="revTx" presStyleIdx="1" presStyleCnt="2"/>
      <dgm:spPr/>
    </dgm:pt>
    <dgm:pt modelId="{F479CAD4-C7B0-4246-912A-1C8640F99788}" type="pres">
      <dgm:prSet presAssocID="{E508B4BD-5578-4A40-8DCD-F40A8652179A}" presName="spMid" presStyleCnt="0"/>
      <dgm:spPr/>
    </dgm:pt>
    <dgm:pt modelId="{D8096256-3866-4DCF-A624-27A3BBC99385}" type="pres">
      <dgm:prSet presAssocID="{13732AF4-1971-4243-98A2-29D180624650}" presName="chevronComposite1" presStyleCnt="0"/>
      <dgm:spPr/>
    </dgm:pt>
    <dgm:pt modelId="{1E76914B-5CC1-4044-BBF6-D6462B5E103A}" type="pres">
      <dgm:prSet presAssocID="{13732AF4-1971-4243-98A2-29D180624650}" presName="chevron1" presStyleLbl="sibTrans2D1" presStyleIdx="1" presStyleCnt="2" custLinFactNeighborX="-23597" custLinFactNeighborY="799"/>
      <dgm:spPr>
        <a:solidFill>
          <a:srgbClr val="92D050"/>
        </a:solidFill>
      </dgm:spPr>
    </dgm:pt>
    <dgm:pt modelId="{4722C6BA-8B2F-4D73-BE44-D378EF9F66BC}" type="pres">
      <dgm:prSet presAssocID="{13732AF4-1971-4243-98A2-29D180624650}" presName="spChevron1" presStyleCnt="0"/>
      <dgm:spPr/>
    </dgm:pt>
    <dgm:pt modelId="{1EAC970B-942D-48FA-82DD-7BBDB547C1FC}" type="pres">
      <dgm:prSet presAssocID="{3150F6C8-B4B9-4CBD-83F0-9BF79ADBD811}" presName="last" presStyleCnt="0"/>
      <dgm:spPr/>
    </dgm:pt>
    <dgm:pt modelId="{927C3AD4-027C-48BF-84BC-49C7815693FD}" type="pres">
      <dgm:prSet presAssocID="{3150F6C8-B4B9-4CBD-83F0-9BF79ADBD811}" presName="circleTx" presStyleLbl="node1" presStyleIdx="18" presStyleCnt="19"/>
      <dgm:spPr/>
    </dgm:pt>
    <dgm:pt modelId="{2864DA95-F642-4AA4-AE21-FF01D5CEB6DA}" type="pres">
      <dgm:prSet presAssocID="{3150F6C8-B4B9-4CBD-83F0-9BF79ADBD811}" presName="spN" presStyleCnt="0"/>
      <dgm:spPr/>
    </dgm:pt>
  </dgm:ptLst>
  <dgm:cxnLst>
    <dgm:cxn modelId="{12E9641D-C152-452B-A10F-3BD0D033BE3B}" type="presOf" srcId="{320D8796-C9D7-488C-B603-8E3A7145D28B}" destId="{FBAAC39C-4F9E-46DE-A2C2-126B35CF9171}" srcOrd="0" destOrd="0" presId="urn:microsoft.com/office/officeart/2009/3/layout/RandomtoResultProcess"/>
    <dgm:cxn modelId="{10121237-E54A-47C1-808B-78E4D4BA40C2}" srcId="{82704279-0A1A-451E-B89B-FD08F5BDB61E}" destId="{E508B4BD-5578-4A40-8DCD-F40A8652179A}" srcOrd="1" destOrd="0" parTransId="{986A07C9-248A-493E-BB84-DD0C852EA6C7}" sibTransId="{13732AF4-1971-4243-98A2-29D180624650}"/>
    <dgm:cxn modelId="{6F231A40-5E42-4B8F-B876-D9DD9D9DC5FE}" srcId="{82704279-0A1A-451E-B89B-FD08F5BDB61E}" destId="{320D8796-C9D7-488C-B603-8E3A7145D28B}" srcOrd="0" destOrd="0" parTransId="{E6F7541E-B30C-4360-9A9A-33843E3AE48C}" sibTransId="{0D6C1C31-1800-43FA-9FB6-76A0E1F74174}"/>
    <dgm:cxn modelId="{7CD7458F-B3B4-45FC-AD1D-A4DB4C868B50}" type="presOf" srcId="{E508B4BD-5578-4A40-8DCD-F40A8652179A}" destId="{B7C0973D-FD06-4CE5-94FA-10494CAA93D0}" srcOrd="0" destOrd="0" presId="urn:microsoft.com/office/officeart/2009/3/layout/RandomtoResultProcess"/>
    <dgm:cxn modelId="{39BF22CD-5CB2-47C1-906E-03E6FB408DD7}" srcId="{82704279-0A1A-451E-B89B-FD08F5BDB61E}" destId="{3150F6C8-B4B9-4CBD-83F0-9BF79ADBD811}" srcOrd="2" destOrd="0" parTransId="{5450EB9D-93AF-4C03-9B35-1ED68CDF3E8F}" sibTransId="{247E8A38-6605-4068-A513-439F80EEFB88}"/>
    <dgm:cxn modelId="{FF568BDA-1EDD-4B21-AC8F-BCF77C377F0B}" type="presOf" srcId="{82704279-0A1A-451E-B89B-FD08F5BDB61E}" destId="{8FF4DA6B-B77F-4C7B-B0FE-2821A2FD1139}" srcOrd="0" destOrd="0" presId="urn:microsoft.com/office/officeart/2009/3/layout/RandomtoResultProcess"/>
    <dgm:cxn modelId="{791234F6-A6CE-4E9C-B725-FF6B82CCF6BD}" type="presOf" srcId="{3150F6C8-B4B9-4CBD-83F0-9BF79ADBD811}" destId="{927C3AD4-027C-48BF-84BC-49C7815693FD}" srcOrd="0" destOrd="0" presId="urn:microsoft.com/office/officeart/2009/3/layout/RandomtoResultProcess"/>
    <dgm:cxn modelId="{0A44AC17-4103-4DFE-B3CD-1E5B2612AE43}" type="presParOf" srcId="{8FF4DA6B-B77F-4C7B-B0FE-2821A2FD1139}" destId="{57F39452-6A00-4F68-B3A3-5C225723E6CF}" srcOrd="0" destOrd="0" presId="urn:microsoft.com/office/officeart/2009/3/layout/RandomtoResultProcess"/>
    <dgm:cxn modelId="{D8040CD6-01AE-4DA7-869D-0EC2DA887373}" type="presParOf" srcId="{57F39452-6A00-4F68-B3A3-5C225723E6CF}" destId="{FBAAC39C-4F9E-46DE-A2C2-126B35CF9171}" srcOrd="0" destOrd="0" presId="urn:microsoft.com/office/officeart/2009/3/layout/RandomtoResultProcess"/>
    <dgm:cxn modelId="{A8E31BDF-EAC2-42E8-AB1A-871D22DCA3C7}" type="presParOf" srcId="{57F39452-6A00-4F68-B3A3-5C225723E6CF}" destId="{305B1345-DBA9-42D6-A04D-ACA5628914FF}" srcOrd="1" destOrd="0" presId="urn:microsoft.com/office/officeart/2009/3/layout/RandomtoResultProcess"/>
    <dgm:cxn modelId="{5D2F2531-1B5B-4BB3-A63D-BECAA5B7EB18}" type="presParOf" srcId="{57F39452-6A00-4F68-B3A3-5C225723E6CF}" destId="{4C1B4C18-0AEC-4004-942D-EC5AEB3F87B7}" srcOrd="2" destOrd="0" presId="urn:microsoft.com/office/officeart/2009/3/layout/RandomtoResultProcess"/>
    <dgm:cxn modelId="{50BD974D-46A1-42A6-B34B-BF9C3933CA6A}" type="presParOf" srcId="{57F39452-6A00-4F68-B3A3-5C225723E6CF}" destId="{F9B82C97-6959-4E9C-9B3B-ABBBEB51BDDB}" srcOrd="3" destOrd="0" presId="urn:microsoft.com/office/officeart/2009/3/layout/RandomtoResultProcess"/>
    <dgm:cxn modelId="{16AF14B0-E1B5-4B08-BFE9-FE05B76B134B}" type="presParOf" srcId="{57F39452-6A00-4F68-B3A3-5C225723E6CF}" destId="{A77FC7B0-3988-4C9A-817E-ABF1BD924FA8}" srcOrd="4" destOrd="0" presId="urn:microsoft.com/office/officeart/2009/3/layout/RandomtoResultProcess"/>
    <dgm:cxn modelId="{C3ACE3D1-C515-4945-8AB0-81CA79078076}" type="presParOf" srcId="{57F39452-6A00-4F68-B3A3-5C225723E6CF}" destId="{FF92C5E4-FB09-47CD-A770-35FF4A150C93}" srcOrd="5" destOrd="0" presId="urn:microsoft.com/office/officeart/2009/3/layout/RandomtoResultProcess"/>
    <dgm:cxn modelId="{FFF5BBE3-07D8-43B3-B4B7-9985339E3C9F}" type="presParOf" srcId="{57F39452-6A00-4F68-B3A3-5C225723E6CF}" destId="{A038CD31-2A47-42CF-9BC7-CECB9055FFEC}" srcOrd="6" destOrd="0" presId="urn:microsoft.com/office/officeart/2009/3/layout/RandomtoResultProcess"/>
    <dgm:cxn modelId="{A8781D10-4D53-460C-B5A4-19F6D3168928}" type="presParOf" srcId="{57F39452-6A00-4F68-B3A3-5C225723E6CF}" destId="{E2D7DC60-80E1-4E11-9FF4-84271F4D89E9}" srcOrd="7" destOrd="0" presId="urn:microsoft.com/office/officeart/2009/3/layout/RandomtoResultProcess"/>
    <dgm:cxn modelId="{C8687C0C-55F2-4A53-8A23-3D6EE9FD4FBB}" type="presParOf" srcId="{57F39452-6A00-4F68-B3A3-5C225723E6CF}" destId="{1076896C-A947-438B-87FB-E5AF22782EC8}" srcOrd="8" destOrd="0" presId="urn:microsoft.com/office/officeart/2009/3/layout/RandomtoResultProcess"/>
    <dgm:cxn modelId="{F9366061-CCE5-45B2-9E85-ADBC7E1D0FD1}" type="presParOf" srcId="{57F39452-6A00-4F68-B3A3-5C225723E6CF}" destId="{02402A36-1D90-477B-A9B0-A8AEF1894845}" srcOrd="9" destOrd="0" presId="urn:microsoft.com/office/officeart/2009/3/layout/RandomtoResultProcess"/>
    <dgm:cxn modelId="{D133B53F-9CF8-4152-B3F5-4668133A5EF7}" type="presParOf" srcId="{57F39452-6A00-4F68-B3A3-5C225723E6CF}" destId="{BA1C6646-111B-4582-8EC8-C1FD00D48EAE}" srcOrd="10" destOrd="0" presId="urn:microsoft.com/office/officeart/2009/3/layout/RandomtoResultProcess"/>
    <dgm:cxn modelId="{9063C6EC-A2C9-4FF2-A35D-261FA4D0D705}" type="presParOf" srcId="{57F39452-6A00-4F68-B3A3-5C225723E6CF}" destId="{725FBF78-6050-443B-BA73-B0F47DEFA375}" srcOrd="11" destOrd="0" presId="urn:microsoft.com/office/officeart/2009/3/layout/RandomtoResultProcess"/>
    <dgm:cxn modelId="{3C9D9042-758E-4D51-B8D0-93A514932C9A}" type="presParOf" srcId="{57F39452-6A00-4F68-B3A3-5C225723E6CF}" destId="{A8C48F28-663B-4995-B163-E4613A5EB87A}" srcOrd="12" destOrd="0" presId="urn:microsoft.com/office/officeart/2009/3/layout/RandomtoResultProcess"/>
    <dgm:cxn modelId="{EA2D22A5-0F5C-43AD-88CB-A1AEEAD03B7F}" type="presParOf" srcId="{57F39452-6A00-4F68-B3A3-5C225723E6CF}" destId="{865E953C-9BB2-439E-BC5B-CEF89DAB6A56}" srcOrd="13" destOrd="0" presId="urn:microsoft.com/office/officeart/2009/3/layout/RandomtoResultProcess"/>
    <dgm:cxn modelId="{A5CE9889-678D-4D73-86E4-5DE539E4AA49}" type="presParOf" srcId="{57F39452-6A00-4F68-B3A3-5C225723E6CF}" destId="{DD2D5777-DF1C-4518-842A-B04CC8FFF09D}" srcOrd="14" destOrd="0" presId="urn:microsoft.com/office/officeart/2009/3/layout/RandomtoResultProcess"/>
    <dgm:cxn modelId="{0D6BB386-A539-4BBE-9D44-AFC920F2B7FB}" type="presParOf" srcId="{57F39452-6A00-4F68-B3A3-5C225723E6CF}" destId="{96636569-1538-4571-874D-7F14B935E6BC}" srcOrd="15" destOrd="0" presId="urn:microsoft.com/office/officeart/2009/3/layout/RandomtoResultProcess"/>
    <dgm:cxn modelId="{4CBAA504-158F-41DA-B419-A62EC82673E2}" type="presParOf" srcId="{57F39452-6A00-4F68-B3A3-5C225723E6CF}" destId="{C7ADCFAD-F781-477B-8770-5D3F77F9EF92}" srcOrd="16" destOrd="0" presId="urn:microsoft.com/office/officeart/2009/3/layout/RandomtoResultProcess"/>
    <dgm:cxn modelId="{8E84F929-3CB5-415D-904F-16DEAAE94664}" type="presParOf" srcId="{57F39452-6A00-4F68-B3A3-5C225723E6CF}" destId="{E801EDC6-D732-46E0-A6FA-A7CCFDB49F86}" srcOrd="17" destOrd="0" presId="urn:microsoft.com/office/officeart/2009/3/layout/RandomtoResultProcess"/>
    <dgm:cxn modelId="{252F5B1C-1EF3-4454-8EC7-96D22DE677CA}" type="presParOf" srcId="{57F39452-6A00-4F68-B3A3-5C225723E6CF}" destId="{921A3453-D929-49B3-BB31-ADDDA908A799}" srcOrd="18" destOrd="0" presId="urn:microsoft.com/office/officeart/2009/3/layout/RandomtoResultProcess"/>
    <dgm:cxn modelId="{BBAD54C7-6239-42B9-91FF-277A9BD8BAC7}" type="presParOf" srcId="{8FF4DA6B-B77F-4C7B-B0FE-2821A2FD1139}" destId="{EDF79B07-1769-43E2-9359-A5DE1BCF2E59}" srcOrd="1" destOrd="0" presId="urn:microsoft.com/office/officeart/2009/3/layout/RandomtoResultProcess"/>
    <dgm:cxn modelId="{597686CF-0D9A-4103-92C4-99F856F4D393}" type="presParOf" srcId="{EDF79B07-1769-43E2-9359-A5DE1BCF2E59}" destId="{DBAD4875-1B7A-40F0-8EF9-A2F5C1779D87}" srcOrd="0" destOrd="0" presId="urn:microsoft.com/office/officeart/2009/3/layout/RandomtoResultProcess"/>
    <dgm:cxn modelId="{9BFCA5B8-7C73-4481-A883-0D68A9FC70EE}" type="presParOf" srcId="{EDF79B07-1769-43E2-9359-A5DE1BCF2E59}" destId="{C14FFBAF-4AA1-428D-B57D-ADB284D54BB1}" srcOrd="1" destOrd="0" presId="urn:microsoft.com/office/officeart/2009/3/layout/RandomtoResultProcess"/>
    <dgm:cxn modelId="{797641CE-9E13-405D-B2FC-393797BC347E}" type="presParOf" srcId="{8FF4DA6B-B77F-4C7B-B0FE-2821A2FD1139}" destId="{A0A296E3-A282-44D3-911B-38414D89FFB4}" srcOrd="2" destOrd="0" presId="urn:microsoft.com/office/officeart/2009/3/layout/RandomtoResultProcess"/>
    <dgm:cxn modelId="{231383BF-7FB1-48E3-98CE-D3E2962C78BF}" type="presParOf" srcId="{A0A296E3-A282-44D3-911B-38414D89FFB4}" destId="{B7C0973D-FD06-4CE5-94FA-10494CAA93D0}" srcOrd="0" destOrd="0" presId="urn:microsoft.com/office/officeart/2009/3/layout/RandomtoResultProcess"/>
    <dgm:cxn modelId="{3A6DC57B-46FC-4D0D-9835-E86B8281A191}" type="presParOf" srcId="{A0A296E3-A282-44D3-911B-38414D89FFB4}" destId="{F479CAD4-C7B0-4246-912A-1C8640F99788}" srcOrd="1" destOrd="0" presId="urn:microsoft.com/office/officeart/2009/3/layout/RandomtoResultProcess"/>
    <dgm:cxn modelId="{B0F904B8-2B2B-4615-B328-751BB51E2E5A}" type="presParOf" srcId="{8FF4DA6B-B77F-4C7B-B0FE-2821A2FD1139}" destId="{D8096256-3866-4DCF-A624-27A3BBC99385}" srcOrd="3" destOrd="0" presId="urn:microsoft.com/office/officeart/2009/3/layout/RandomtoResultProcess"/>
    <dgm:cxn modelId="{F2C9CC65-4FC0-4740-8738-8D37F4B54405}" type="presParOf" srcId="{D8096256-3866-4DCF-A624-27A3BBC99385}" destId="{1E76914B-5CC1-4044-BBF6-D6462B5E103A}" srcOrd="0" destOrd="0" presId="urn:microsoft.com/office/officeart/2009/3/layout/RandomtoResultProcess"/>
    <dgm:cxn modelId="{ADC3F550-7C7F-4BA2-BC76-A033844B9D3B}" type="presParOf" srcId="{D8096256-3866-4DCF-A624-27A3BBC99385}" destId="{4722C6BA-8B2F-4D73-BE44-D378EF9F66BC}" srcOrd="1" destOrd="0" presId="urn:microsoft.com/office/officeart/2009/3/layout/RandomtoResultProcess"/>
    <dgm:cxn modelId="{EB04FCEF-E3C6-4D14-B7C3-20B7728085E3}" type="presParOf" srcId="{8FF4DA6B-B77F-4C7B-B0FE-2821A2FD1139}" destId="{1EAC970B-942D-48FA-82DD-7BBDB547C1FC}" srcOrd="4" destOrd="0" presId="urn:microsoft.com/office/officeart/2009/3/layout/RandomtoResultProcess"/>
    <dgm:cxn modelId="{A80BA46E-552A-46A5-AC83-17C58AAA35DD}" type="presParOf" srcId="{1EAC970B-942D-48FA-82DD-7BBDB547C1FC}" destId="{927C3AD4-027C-48BF-84BC-49C7815693FD}" srcOrd="0" destOrd="0" presId="urn:microsoft.com/office/officeart/2009/3/layout/RandomtoResultProcess"/>
    <dgm:cxn modelId="{85860F43-8886-4FD4-9456-57544A7D632F}" type="presParOf" srcId="{1EAC970B-942D-48FA-82DD-7BBDB547C1FC}" destId="{2864DA95-F642-4AA4-AE21-FF01D5CEB6DA}"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AC39C-4F9E-46DE-A2C2-126B35CF9171}">
      <dsp:nvSpPr>
        <dsp:cNvPr id="0" name=""/>
        <dsp:cNvSpPr/>
      </dsp:nvSpPr>
      <dsp:spPr>
        <a:xfrm>
          <a:off x="151573" y="1391698"/>
          <a:ext cx="2180989"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motivating widespread adoption of evidence-based practices to improve quality of care</a:t>
          </a:r>
        </a:p>
      </dsp:txBody>
      <dsp:txXfrm>
        <a:off x="151573" y="1391698"/>
        <a:ext cx="2180989" cy="718735"/>
      </dsp:txXfrm>
    </dsp:sp>
    <dsp:sp modelId="{305B1345-DBA9-42D6-A04D-ACA5628914FF}">
      <dsp:nvSpPr>
        <dsp:cNvPr id="0" name=""/>
        <dsp:cNvSpPr/>
      </dsp:nvSpPr>
      <dsp:spPr>
        <a:xfrm>
          <a:off x="149094" y="1173104"/>
          <a:ext cx="173487" cy="17348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B4C18-0AEC-4004-942D-EC5AEB3F87B7}">
      <dsp:nvSpPr>
        <dsp:cNvPr id="0" name=""/>
        <dsp:cNvSpPr/>
      </dsp:nvSpPr>
      <dsp:spPr>
        <a:xfrm>
          <a:off x="270536" y="930221"/>
          <a:ext cx="173487" cy="17348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82C97-6959-4E9C-9B3B-ABBBEB51BDDB}">
      <dsp:nvSpPr>
        <dsp:cNvPr id="0" name=""/>
        <dsp:cNvSpPr/>
      </dsp:nvSpPr>
      <dsp:spPr>
        <a:xfrm>
          <a:off x="560493" y="914401"/>
          <a:ext cx="272623" cy="272623"/>
        </a:xfrm>
        <a:prstGeom prst="ellipse">
          <a:avLst/>
        </a:prstGeom>
        <a:solidFill>
          <a:srgbClr val="3552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FC7B0-3988-4C9A-817E-ABF1BD924FA8}">
      <dsp:nvSpPr>
        <dsp:cNvPr id="0" name=""/>
        <dsp:cNvSpPr/>
      </dsp:nvSpPr>
      <dsp:spPr>
        <a:xfrm>
          <a:off x="804878" y="711626"/>
          <a:ext cx="173487" cy="173487"/>
        </a:xfrm>
        <a:prstGeom prst="ellipse">
          <a:avLst/>
        </a:prstGeom>
        <a:solidFill>
          <a:srgbClr val="BAFC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92C5E4-FB09-47CD-A770-35FF4A150C93}">
      <dsp:nvSpPr>
        <dsp:cNvPr id="0" name=""/>
        <dsp:cNvSpPr/>
      </dsp:nvSpPr>
      <dsp:spPr>
        <a:xfrm>
          <a:off x="941493" y="457201"/>
          <a:ext cx="173487" cy="17348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8CD31-2A47-42CF-9BC7-CECB9055FFEC}">
      <dsp:nvSpPr>
        <dsp:cNvPr id="0" name=""/>
        <dsp:cNvSpPr/>
      </dsp:nvSpPr>
      <dsp:spPr>
        <a:xfrm>
          <a:off x="1509239" y="784491"/>
          <a:ext cx="173487" cy="173487"/>
        </a:xfrm>
        <a:prstGeom prst="ellipse">
          <a:avLst/>
        </a:prstGeom>
        <a:solidFill>
          <a:srgbClr val="3552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7DC60-80E1-4E11-9FF4-84271F4D89E9}">
      <dsp:nvSpPr>
        <dsp:cNvPr id="0" name=""/>
        <dsp:cNvSpPr/>
      </dsp:nvSpPr>
      <dsp:spPr>
        <a:xfrm>
          <a:off x="1752122" y="905933"/>
          <a:ext cx="272623" cy="27262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76896C-A947-438B-87FB-E5AF22782EC8}">
      <dsp:nvSpPr>
        <dsp:cNvPr id="0" name=""/>
        <dsp:cNvSpPr/>
      </dsp:nvSpPr>
      <dsp:spPr>
        <a:xfrm>
          <a:off x="2092158" y="1173104"/>
          <a:ext cx="173487" cy="173487"/>
        </a:xfrm>
        <a:prstGeom prst="ellipse">
          <a:avLst/>
        </a:prstGeom>
        <a:solidFill>
          <a:srgbClr val="BAFC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402A36-1D90-477B-A9B0-A8AEF1894845}">
      <dsp:nvSpPr>
        <dsp:cNvPr id="0" name=""/>
        <dsp:cNvSpPr/>
      </dsp:nvSpPr>
      <dsp:spPr>
        <a:xfrm>
          <a:off x="2313093" y="1524000"/>
          <a:ext cx="173487" cy="17348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C6646-111B-4582-8EC8-C1FD00D48EAE}">
      <dsp:nvSpPr>
        <dsp:cNvPr id="0" name=""/>
        <dsp:cNvSpPr/>
      </dsp:nvSpPr>
      <dsp:spPr>
        <a:xfrm>
          <a:off x="1017692" y="685801"/>
          <a:ext cx="446111" cy="446111"/>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FBF78-6050-443B-BA73-B0F47DEFA375}">
      <dsp:nvSpPr>
        <dsp:cNvPr id="0" name=""/>
        <dsp:cNvSpPr/>
      </dsp:nvSpPr>
      <dsp:spPr>
        <a:xfrm>
          <a:off x="27653" y="1853176"/>
          <a:ext cx="173487" cy="17348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C48F28-663B-4995-B163-E4613A5EB87A}">
      <dsp:nvSpPr>
        <dsp:cNvPr id="0" name=""/>
        <dsp:cNvSpPr/>
      </dsp:nvSpPr>
      <dsp:spPr>
        <a:xfrm>
          <a:off x="173383" y="2071771"/>
          <a:ext cx="272623" cy="272623"/>
        </a:xfrm>
        <a:prstGeom prst="ellipse">
          <a:avLst/>
        </a:prstGeom>
        <a:solidFill>
          <a:srgbClr val="3552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E953C-9BB2-439E-BC5B-CEF89DAB6A56}">
      <dsp:nvSpPr>
        <dsp:cNvPr id="0" name=""/>
        <dsp:cNvSpPr/>
      </dsp:nvSpPr>
      <dsp:spPr>
        <a:xfrm>
          <a:off x="408093" y="2362199"/>
          <a:ext cx="396543" cy="396543"/>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2D5777-DF1C-4518-842A-B04CC8FFF09D}">
      <dsp:nvSpPr>
        <dsp:cNvPr id="0" name=""/>
        <dsp:cNvSpPr/>
      </dsp:nvSpPr>
      <dsp:spPr>
        <a:xfrm>
          <a:off x="1047761" y="2581825"/>
          <a:ext cx="173487" cy="17348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36569-1538-4571-874D-7F14B935E6BC}">
      <dsp:nvSpPr>
        <dsp:cNvPr id="0" name=""/>
        <dsp:cNvSpPr/>
      </dsp:nvSpPr>
      <dsp:spPr>
        <a:xfrm>
          <a:off x="1170094" y="2362199"/>
          <a:ext cx="272623" cy="272623"/>
        </a:xfrm>
        <a:prstGeom prst="ellipse">
          <a:avLst/>
        </a:prstGeom>
        <a:solidFill>
          <a:srgbClr val="BAFC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DCFAD-F781-477B-8770-5D3F77F9EF92}">
      <dsp:nvSpPr>
        <dsp:cNvPr id="0" name=""/>
        <dsp:cNvSpPr/>
      </dsp:nvSpPr>
      <dsp:spPr>
        <a:xfrm>
          <a:off x="1387797" y="2606113"/>
          <a:ext cx="173487" cy="173487"/>
        </a:xfrm>
        <a:prstGeom prst="ellipse">
          <a:avLst/>
        </a:prstGeom>
        <a:solidFill>
          <a:srgbClr val="BAFC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1EDC6-D732-46E0-A6FA-A7CCFDB49F86}">
      <dsp:nvSpPr>
        <dsp:cNvPr id="0" name=""/>
        <dsp:cNvSpPr/>
      </dsp:nvSpPr>
      <dsp:spPr>
        <a:xfrm>
          <a:off x="1627294" y="2362199"/>
          <a:ext cx="396543" cy="39654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1A3453-D929-49B3-BB31-ADDDA908A799}">
      <dsp:nvSpPr>
        <dsp:cNvPr id="0" name=""/>
        <dsp:cNvSpPr/>
      </dsp:nvSpPr>
      <dsp:spPr>
        <a:xfrm>
          <a:off x="2140734" y="2120347"/>
          <a:ext cx="272623" cy="272623"/>
        </a:xfrm>
        <a:prstGeom prst="ellipse">
          <a:avLst/>
        </a:prstGeom>
        <a:solidFill>
          <a:srgbClr val="3552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AD4875-1B7A-40F0-8EF9-A2F5C1779D87}">
      <dsp:nvSpPr>
        <dsp:cNvPr id="0" name=""/>
        <dsp:cNvSpPr/>
      </dsp:nvSpPr>
      <dsp:spPr>
        <a:xfrm>
          <a:off x="2465497" y="990607"/>
          <a:ext cx="800656" cy="1528541"/>
        </a:xfrm>
        <a:prstGeom prst="chevron">
          <a:avLst>
            <a:gd name="adj" fmla="val 62310"/>
          </a:avLst>
        </a:prstGeom>
        <a:solidFill>
          <a:srgbClr val="BAFCCE"/>
        </a:solidFill>
        <a:ln>
          <a:noFill/>
        </a:ln>
        <a:effectLst/>
      </dsp:spPr>
      <dsp:style>
        <a:lnRef idx="0">
          <a:scrgbClr r="0" g="0" b="0"/>
        </a:lnRef>
        <a:fillRef idx="1">
          <a:scrgbClr r="0" g="0" b="0"/>
        </a:fillRef>
        <a:effectRef idx="0">
          <a:scrgbClr r="0" g="0" b="0"/>
        </a:effectRef>
        <a:fontRef idx="minor">
          <a:schemeClr val="lt1"/>
        </a:fontRef>
      </dsp:style>
    </dsp:sp>
    <dsp:sp modelId="{B7C0973D-FD06-4CE5-94FA-10494CAA93D0}">
      <dsp:nvSpPr>
        <dsp:cNvPr id="0" name=""/>
        <dsp:cNvSpPr/>
      </dsp:nvSpPr>
      <dsp:spPr>
        <a:xfrm>
          <a:off x="3214015" y="979136"/>
          <a:ext cx="2183609" cy="152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Improve bleeding rates and decrease variances in data</a:t>
          </a:r>
        </a:p>
      </dsp:txBody>
      <dsp:txXfrm>
        <a:off x="3214015" y="979136"/>
        <a:ext cx="2183609" cy="1528526"/>
      </dsp:txXfrm>
    </dsp:sp>
    <dsp:sp modelId="{1E76914B-5CC1-4044-BBF6-D6462B5E103A}">
      <dsp:nvSpPr>
        <dsp:cNvPr id="0" name=""/>
        <dsp:cNvSpPr/>
      </dsp:nvSpPr>
      <dsp:spPr>
        <a:xfrm>
          <a:off x="5208694" y="990607"/>
          <a:ext cx="800656" cy="1528541"/>
        </a:xfrm>
        <a:prstGeom prst="chevron">
          <a:avLst>
            <a:gd name="adj" fmla="val 6231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927C3AD4-027C-48BF-84BC-49C7815693FD}">
      <dsp:nvSpPr>
        <dsp:cNvPr id="0" name=""/>
        <dsp:cNvSpPr/>
      </dsp:nvSpPr>
      <dsp:spPr>
        <a:xfrm>
          <a:off x="6285626" y="852072"/>
          <a:ext cx="1856068" cy="185606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Decreasing Bleeding Rates</a:t>
          </a:r>
        </a:p>
      </dsp:txBody>
      <dsp:txXfrm>
        <a:off x="6557441" y="1123887"/>
        <a:ext cx="1312438" cy="1312438"/>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45384"/>
      </p:ext>
    </p:extLst>
  </p:cSld>
  <p:clrMap bg1="lt1" tx1="dk1" bg2="lt2" tx2="dk2" accent1="accent1" accent2="accent2" accent3="accent3" accent4="accent4" accent5="accent5" accent6="accent6" hlink="hlink" folHlink="folHlink"/>
  <p:notesStyle>
    <a:lvl1pPr marL="0" algn="l" defTabSz="732617" rtl="0" eaLnBrk="1" latinLnBrk="0" hangingPunct="1">
      <a:defRPr sz="1000" kern="1200">
        <a:solidFill>
          <a:schemeClr val="tx1"/>
        </a:solidFill>
        <a:latin typeface="+mn-lt"/>
        <a:ea typeface="+mn-ea"/>
        <a:cs typeface="+mn-cs"/>
      </a:defRPr>
    </a:lvl1pPr>
    <a:lvl2pPr marL="366309" algn="l" defTabSz="732617" rtl="0" eaLnBrk="1" latinLnBrk="0" hangingPunct="1">
      <a:defRPr sz="1000" kern="1200">
        <a:solidFill>
          <a:schemeClr val="tx1"/>
        </a:solidFill>
        <a:latin typeface="+mn-lt"/>
        <a:ea typeface="+mn-ea"/>
        <a:cs typeface="+mn-cs"/>
      </a:defRPr>
    </a:lvl2pPr>
    <a:lvl3pPr marL="732617" algn="l" defTabSz="732617" rtl="0" eaLnBrk="1" latinLnBrk="0" hangingPunct="1">
      <a:defRPr sz="1000" kern="1200">
        <a:solidFill>
          <a:schemeClr val="tx1"/>
        </a:solidFill>
        <a:latin typeface="+mn-lt"/>
        <a:ea typeface="+mn-ea"/>
        <a:cs typeface="+mn-cs"/>
      </a:defRPr>
    </a:lvl3pPr>
    <a:lvl4pPr marL="1098926" algn="l" defTabSz="732617" rtl="0" eaLnBrk="1" latinLnBrk="0" hangingPunct="1">
      <a:defRPr sz="1000" kern="1200">
        <a:solidFill>
          <a:schemeClr val="tx1"/>
        </a:solidFill>
        <a:latin typeface="+mn-lt"/>
        <a:ea typeface="+mn-ea"/>
        <a:cs typeface="+mn-cs"/>
      </a:defRPr>
    </a:lvl4pPr>
    <a:lvl5pPr marL="1465235" algn="l" defTabSz="732617" rtl="0" eaLnBrk="1" latinLnBrk="0" hangingPunct="1">
      <a:defRPr sz="1000" kern="1200">
        <a:solidFill>
          <a:schemeClr val="tx1"/>
        </a:solidFill>
        <a:latin typeface="+mn-lt"/>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cvquality.acc.org/docs/default-source/pci-bleeding-risk-checklist/6-post-pci-procedure-groin-bleed-instructionspdf.pdf?sfvrsn=2a5d8dbf_0" TargetMode="External"/><Relationship Id="rId13" Type="http://schemas.openxmlformats.org/officeDocument/2006/relationships/hyperlink" Target="http://cvquality.acc.org/docs/default-source/pci-bleeding-risk-checklist/11-early-warning-signs-of-a-vascular-complication-after-pci-draft.pdf?sfvrsn=c05c8dbf_0" TargetMode="External"/><Relationship Id="rId18" Type="http://schemas.openxmlformats.org/officeDocument/2006/relationships/hyperlink" Target="http://cvquality.acc.org/docs/default-source/pci-bleeding-risk-checklist/16-sami-strategies-for-broad-engagement-of-pharmacists.pdf?sfvrsn=965c8dbf_0" TargetMode="External"/><Relationship Id="rId3" Type="http://schemas.openxmlformats.org/officeDocument/2006/relationships/hyperlink" Target="http://cvquality.acc.org/docs/default-source/pci-bleeding-risk-checklist/1-risk-factors-that-increase-vascular-complications-after-pcipdf.pdf?sfvrsn=85c8dbf_0" TargetMode="External"/><Relationship Id="rId21" Type="http://schemas.openxmlformats.org/officeDocument/2006/relationships/hyperlink" Target="http://cvquality.acc.org/docs/default-source/pci-bleeding-risk-checklist/19-sbar-comm-tool.pdf?sfvrsn=60638dbf_0" TargetMode="External"/><Relationship Id="rId7" Type="http://schemas.openxmlformats.org/officeDocument/2006/relationships/hyperlink" Target="http://cvquality.acc.org/docs/default-source/pci-bleeding-risk-checklist/5-post-pci-procedural-recommendationspdf.pdf?sfvrsn=45d8dbf_0" TargetMode="External"/><Relationship Id="rId12" Type="http://schemas.openxmlformats.org/officeDocument/2006/relationships/hyperlink" Target="http://cvquality.acc.org/docs/default-source/pci-bleeding-risk-checklist/10-competency-arterial-and-venous-sheath-removalpdf.pdf?sfvrsn=925d8dbf_0" TargetMode="External"/><Relationship Id="rId17" Type="http://schemas.openxmlformats.org/officeDocument/2006/relationships/hyperlink" Target="http://cvquality.acc.org/docs/default-source/pci-bleeding-risk-checklist/15-blue-cross-blue-shield-anticoagulation-toolkit.pdf?sfvrsn=705c8dbf_0" TargetMode="External"/><Relationship Id="rId2" Type="http://schemas.openxmlformats.org/officeDocument/2006/relationships/slide" Target="../slides/slide25.xml"/><Relationship Id="rId16" Type="http://schemas.openxmlformats.org/officeDocument/2006/relationships/hyperlink" Target="http://cvquality.acc.org/docs/default-source/pci-bleeding-risk-checklist/14-univwischealth-periprocedural-and-regional-anesthesia-management-w-antithrombotic-therapy.pdf?sfvrsn=525c8dbf_0" TargetMode="External"/><Relationship Id="rId20" Type="http://schemas.openxmlformats.org/officeDocument/2006/relationships/hyperlink" Target="http://cvquality.acc.org/docs/default-source/pci-bleeding-risk-checklist/18-sami-characteristics-of-clinical-champions.pdf?sfvrsn=da638dbf_0" TargetMode="External"/><Relationship Id="rId1" Type="http://schemas.openxmlformats.org/officeDocument/2006/relationships/notesMaster" Target="../notesMasters/notesMaster1.xml"/><Relationship Id="rId6" Type="http://schemas.openxmlformats.org/officeDocument/2006/relationships/hyperlink" Target="http://cvquality.acc.org/docs/default-source/pci-bleeding-risk-checklist/4-arterial-access-protocol-for-pcipdf.pdf?sfvrsn=185e8dbf_0" TargetMode="External"/><Relationship Id="rId11" Type="http://schemas.openxmlformats.org/officeDocument/2006/relationships/hyperlink" Target="http://cvquality.acc.org/docs/default-source/pci-bleeding-risk-checklist/9-post-pci-sheath-removal-checklistpdf.pdf?sfvrsn=8c5d8dbf_0" TargetMode="External"/><Relationship Id="rId5" Type="http://schemas.openxmlformats.org/officeDocument/2006/relationships/hyperlink" Target="http://cvquality.acc.org/docs/default-source/pci-bleeding-risk-checklist/3-pre-pci-procedure-orderspdf.pdf?sfvrsn=fb5d8dbf_0" TargetMode="External"/><Relationship Id="rId15" Type="http://schemas.openxmlformats.org/officeDocument/2006/relationships/hyperlink" Target="http://cvquality.acc.org/docs/default-source/pci-bleeding-risk-checklist/13-recommendations-for-anticoagulant-therapy-during.pdf?sfvrsn=4c5c8dbf_0" TargetMode="External"/><Relationship Id="rId10" Type="http://schemas.openxmlformats.org/officeDocument/2006/relationships/hyperlink" Target="http://cvquality.acc.org/docs/default-source/pci-bleeding-risk-checklist/8-post-pci-sheath-removal-protocolpdf.pdf?sfvrsn=6e5d8dbf_0" TargetMode="External"/><Relationship Id="rId19" Type="http://schemas.openxmlformats.org/officeDocument/2006/relationships/hyperlink" Target="http://cvquality.acc.org/docs/default-source/pci-bleeding-risk-checklist/17-sami-barriers-and-solutions-to-forming-physician-and-nurse-champion-team.pdf?sfvrsn=b4638dbf_0" TargetMode="External"/><Relationship Id="rId4" Type="http://schemas.openxmlformats.org/officeDocument/2006/relationships/hyperlink" Target="http://cvquality.acc.org/docs/default-source/pci-bleeding-risk-checklist/2-indications-for-pci-after-stemipdf.pdf?sfvrsn=da5d8dbf_0" TargetMode="External"/><Relationship Id="rId9" Type="http://schemas.openxmlformats.org/officeDocument/2006/relationships/hyperlink" Target="http://cvquality.acc.org/docs/default-source/pci-bleeding-risk-checklist/7-post-pci-procedure-orderspdf.pdf?sfvrsn=485d8dbf_0" TargetMode="External"/><Relationship Id="rId14" Type="http://schemas.openxmlformats.org/officeDocument/2006/relationships/hyperlink" Target="http://cvquality.acc.org/docs/default-source/pci-bleeding-risk-checklist/12-general-considerations-for-use-of-antiplatelet-and-anticoagulants-during-pci.pdf?sfvrsn=2e5c8dbf_0" TargetMode="External"/><Relationship Id="rId22" Type="http://schemas.openxmlformats.org/officeDocument/2006/relationships/hyperlink" Target="http://cvquality.acc.org/docs/default-source/pci-bleeding-risk-checklist/20-sbar-generic-report-to-physician.pdf?sfvrsn=86638dbf_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dirty="0"/>
          </a:p>
        </p:txBody>
      </p:sp>
    </p:spTree>
    <p:extLst>
      <p:ext uri="{BB962C8B-B14F-4D97-AF65-F5344CB8AC3E}">
        <p14:creationId xmlns:p14="http://schemas.microsoft.com/office/powerpoint/2010/main" val="936220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1A8BF-A530-4C77-8727-F1885175D260}" type="slidenum">
              <a:rPr lang="en-US" smtClean="0"/>
              <a:t>13</a:t>
            </a:fld>
            <a:endParaRPr lang="en-US"/>
          </a:p>
        </p:txBody>
      </p:sp>
    </p:spTree>
    <p:extLst>
      <p:ext uri="{BB962C8B-B14F-4D97-AF65-F5344CB8AC3E}">
        <p14:creationId xmlns:p14="http://schemas.microsoft.com/office/powerpoint/2010/main" val="36375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1A8BF-A530-4C77-8727-F1885175D260}" type="slidenum">
              <a:rPr lang="en-US" smtClean="0"/>
              <a:t>15</a:t>
            </a:fld>
            <a:endParaRPr lang="en-US"/>
          </a:p>
        </p:txBody>
      </p:sp>
    </p:spTree>
    <p:extLst>
      <p:ext uri="{BB962C8B-B14F-4D97-AF65-F5344CB8AC3E}">
        <p14:creationId xmlns:p14="http://schemas.microsoft.com/office/powerpoint/2010/main" val="189725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Risk Adjusted Bleeding model provides accurate estimates of post-PCI bleeding risk and is helpful in providing risk-adjusted feedback on bleeding complications, informing clinical decision-making, and directing the use of bleeding avoidance strategies to improve the safety of PCI procedures.</a:t>
            </a:r>
            <a:endParaRPr lang="en-US" sz="300" dirty="0"/>
          </a:p>
          <a:p>
            <a:endParaRPr lang="en-US" dirty="0"/>
          </a:p>
        </p:txBody>
      </p:sp>
      <p:sp>
        <p:nvSpPr>
          <p:cNvPr id="4" name="Slide Number Placeholder 3"/>
          <p:cNvSpPr>
            <a:spLocks noGrp="1"/>
          </p:cNvSpPr>
          <p:nvPr>
            <p:ph type="sldNum" sz="quarter" idx="10"/>
          </p:nvPr>
        </p:nvSpPr>
        <p:spPr/>
        <p:txBody>
          <a:bodyPr/>
          <a:lstStyle/>
          <a:p>
            <a:fld id="{3501A8BF-A530-4C77-8727-F1885175D260}" type="slidenum">
              <a:rPr lang="en-US" smtClean="0"/>
              <a:t>16</a:t>
            </a:fld>
            <a:endParaRPr lang="en-US"/>
          </a:p>
        </p:txBody>
      </p:sp>
    </p:spTree>
    <p:extLst>
      <p:ext uri="{BB962C8B-B14F-4D97-AF65-F5344CB8AC3E}">
        <p14:creationId xmlns:p14="http://schemas.microsoft.com/office/powerpoint/2010/main" val="3233539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Bleeding event w/in 72 hours (Detail Line# 8050); or</a:t>
            </a:r>
          </a:p>
          <a:p>
            <a:r>
              <a:rPr lang="en-US" sz="1200" dirty="0"/>
              <a:t>1. Hemorrhagic stroke (Detail Line# 8021); </a:t>
            </a:r>
            <a:r>
              <a:rPr lang="en-US" sz="1200" b="1" u="sng" dirty="0">
                <a:solidFill>
                  <a:schemeClr val="tx1">
                    <a:lumMod val="60000"/>
                    <a:lumOff val="40000"/>
                  </a:schemeClr>
                </a:solidFill>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Tamponade (Detail Line# 8025); </a:t>
            </a:r>
            <a:r>
              <a:rPr lang="en-US" sz="1200" b="1" u="sng" dirty="0">
                <a:solidFill>
                  <a:schemeClr val="tx1">
                    <a:lumMod val="60000"/>
                    <a:lumOff val="40000"/>
                  </a:schemeClr>
                </a:solidFill>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 Post-PCI transfusion (Detail Line# 8040) for patients with a pre-procedure Hgb &gt;8 g/dL and pre-procedure Hgb not missing; </a:t>
            </a:r>
            <a:r>
              <a:rPr lang="en-US" sz="1200" dirty="0">
                <a:solidFill>
                  <a:schemeClr val="tx1">
                    <a:lumMod val="60000"/>
                    <a:lumOff val="40000"/>
                  </a:schemeClr>
                </a:solidFill>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Absolute Hgb decrease (Detail Line# 7320 and 7345) from pre-PCI to post-PCI of &gt;= 4 g/dl (excluded if any of the following: pre-procedure (Detail Line# 7320) 5. Hgb&gt;16g/dl or IABP (Detail Line# 5330) = yes or </a:t>
            </a:r>
            <a:r>
              <a:rPr lang="en-US" sz="1200" dirty="0" err="1"/>
              <a:t>MVSupport</a:t>
            </a:r>
            <a:r>
              <a:rPr lang="en-US" sz="1200" dirty="0"/>
              <a:t> (5340) = yes)</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60000"/>
                  <a:lumOff val="40000"/>
                </a:schemeClr>
              </a:solidFill>
            </a:endParaRPr>
          </a:p>
          <a:p>
            <a:endParaRPr lang="en-US" dirty="0"/>
          </a:p>
        </p:txBody>
      </p:sp>
      <p:sp>
        <p:nvSpPr>
          <p:cNvPr id="4" name="Slide Number Placeholder 3"/>
          <p:cNvSpPr>
            <a:spLocks noGrp="1"/>
          </p:cNvSpPr>
          <p:nvPr>
            <p:ph type="sldNum" sz="quarter" idx="10"/>
          </p:nvPr>
        </p:nvSpPr>
        <p:spPr/>
        <p:txBody>
          <a:bodyPr/>
          <a:lstStyle/>
          <a:p>
            <a:fld id="{3501A8BF-A530-4C77-8727-F1885175D260}" type="slidenum">
              <a:rPr lang="en-US" smtClean="0"/>
              <a:t>18</a:t>
            </a:fld>
            <a:endParaRPr lang="en-US"/>
          </a:p>
        </p:txBody>
      </p:sp>
    </p:spTree>
    <p:extLst>
      <p:ext uri="{BB962C8B-B14F-4D97-AF65-F5344CB8AC3E}">
        <p14:creationId xmlns:p14="http://schemas.microsoft.com/office/powerpoint/2010/main" val="317535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ts val="200"/>
              </a:spcBef>
              <a:spcAft>
                <a:spcPts val="600"/>
              </a:spcAft>
              <a:buFont typeface="+mj-lt"/>
              <a:buAutoNum type="arabicPeriod"/>
            </a:pPr>
            <a:r>
              <a:rPr lang="en-US" sz="1200" dirty="0"/>
              <a:t>Include patient’s with a PCI procedure performed during the Episode of Care</a:t>
            </a:r>
          </a:p>
          <a:p>
            <a:pPr marL="457200" indent="-457200">
              <a:spcBef>
                <a:spcPts val="200"/>
              </a:spcBef>
              <a:spcAft>
                <a:spcPts val="600"/>
              </a:spcAft>
              <a:buFont typeface="+mj-lt"/>
              <a:buAutoNum type="arabicPeriod"/>
            </a:pPr>
            <a:r>
              <a:rPr lang="en-US" sz="1200" dirty="0"/>
              <a:t>Include only index PCI procedures when patients have multiple PCI procedures (subsequent PCIs during a single Episode of Care are excluded).</a:t>
            </a:r>
          </a:p>
          <a:p>
            <a:pPr marL="457200" indent="-457200">
              <a:spcBef>
                <a:spcPts val="200"/>
              </a:spcBef>
              <a:spcAft>
                <a:spcPts val="600"/>
              </a:spcAft>
              <a:buFont typeface="+mj-lt"/>
              <a:buAutoNum type="arabicPeriod"/>
            </a:pPr>
            <a:r>
              <a:rPr lang="en-US" sz="1200" dirty="0"/>
              <a:t>Include patient procedures with non-missing values for outcome variables of bleeding event w/in 72 hours (8050) AND transfusion (8040).</a:t>
            </a:r>
          </a:p>
          <a:p>
            <a:pPr marL="457200" indent="-457200">
              <a:spcBef>
                <a:spcPts val="200"/>
              </a:spcBef>
              <a:spcAft>
                <a:spcPts val="600"/>
              </a:spcAft>
              <a:buFont typeface="+mj-lt"/>
              <a:buAutoNum type="arabicPeriod"/>
            </a:pPr>
            <a:r>
              <a:rPr lang="en-US" sz="1200" dirty="0"/>
              <a:t>Exclude patients who died on the same day of the procedure [Discharge date (9035)=procedure date (5300) AND discharge status=deceased (9040)]</a:t>
            </a:r>
          </a:p>
          <a:p>
            <a:pPr marL="457200" indent="-457200">
              <a:spcBef>
                <a:spcPts val="200"/>
              </a:spcBef>
              <a:spcAft>
                <a:spcPts val="600"/>
              </a:spcAft>
              <a:buFont typeface="+mj-lt"/>
              <a:buAutoNum type="arabicPeriod"/>
            </a:pPr>
            <a:r>
              <a:rPr lang="en-US" sz="1200" dirty="0"/>
              <a:t>Exclude patients with CABG (9000)=yes</a:t>
            </a:r>
          </a:p>
          <a:p>
            <a:endParaRPr lang="en-US" dirty="0"/>
          </a:p>
        </p:txBody>
      </p:sp>
      <p:sp>
        <p:nvSpPr>
          <p:cNvPr id="4" name="Slide Number Placeholder 3"/>
          <p:cNvSpPr>
            <a:spLocks noGrp="1"/>
          </p:cNvSpPr>
          <p:nvPr>
            <p:ph type="sldNum" sz="quarter" idx="10"/>
          </p:nvPr>
        </p:nvSpPr>
        <p:spPr/>
        <p:txBody>
          <a:bodyPr/>
          <a:lstStyle/>
          <a:p>
            <a:fld id="{3501A8BF-A530-4C77-8727-F1885175D260}" type="slidenum">
              <a:rPr lang="en-US" smtClean="0"/>
              <a:t>19</a:t>
            </a:fld>
            <a:endParaRPr lang="en-US"/>
          </a:p>
        </p:txBody>
      </p:sp>
    </p:spTree>
    <p:extLst>
      <p:ext uri="{BB962C8B-B14F-4D97-AF65-F5344CB8AC3E}">
        <p14:creationId xmlns:p14="http://schemas.microsoft.com/office/powerpoint/2010/main" val="3274502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75" indent="0" algn="l">
              <a:buNone/>
              <a:tabLst>
                <a:tab pos="240136" algn="l"/>
              </a:tabLst>
            </a:pPr>
            <a:r>
              <a:rPr lang="en-US" dirty="0"/>
              <a:t>This is how Participant access the QII (Quality Improvement for Institutions) Reduce the Risk PCI Bleed  suite of support materials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501A8BF-A530-4C77-8727-F1885175D260}" type="slidenum">
              <a:rPr kumimoji="0" lang="en-US" sz="13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76214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r>
              <a:rPr lang="en-US" dirty="0"/>
              <a:t>The assessment tool use to look at each facilities practices assessing the facilities current standard of practice and identifies potential areas of improvement. There are 38 questions in the assessment tool. An overall score is provided and a breakdown of the score is provided allowing each participant to visualize how their hospital scored on each metric. This is the results page that is sent to person at the hospital that completes the assessment.</a:t>
            </a:r>
          </a:p>
        </p:txBody>
      </p:sp>
    </p:spTree>
    <p:extLst>
      <p:ext uri="{BB962C8B-B14F-4D97-AF65-F5344CB8AC3E}">
        <p14:creationId xmlns:p14="http://schemas.microsoft.com/office/powerpoint/2010/main" val="187974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r>
              <a:rPr lang="en-US" dirty="0"/>
              <a:t>The Reduce the Risk PCI Bleed tool kit is set up as Preprocedural tools, Intraprocedural tools, Post procedural tools, Pharmacology tools, and an EHR integration tool.  There are 25 tools and 1 app- the bleeding risk calculator.</a:t>
            </a:r>
          </a:p>
          <a:p>
            <a:r>
              <a:rPr lang="en-US" dirty="0"/>
              <a:t>Each toolkit subheading identifies the Campaign metric and the clinical references. </a:t>
            </a:r>
          </a:p>
          <a:p>
            <a:r>
              <a:rPr lang="en-US" dirty="0"/>
              <a:t>For example….. (go to the next slide)</a:t>
            </a:r>
          </a:p>
        </p:txBody>
      </p:sp>
    </p:spTree>
    <p:extLst>
      <p:ext uri="{BB962C8B-B14F-4D97-AF65-F5344CB8AC3E}">
        <p14:creationId xmlns:p14="http://schemas.microsoft.com/office/powerpoint/2010/main" val="229363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r>
              <a:rPr lang="en-US" dirty="0"/>
              <a:t>The tools are divided by </a:t>
            </a:r>
          </a:p>
          <a:p>
            <a:r>
              <a:rPr lang="en-US" dirty="0"/>
              <a:t>Preprocedural tools, Intra procedural tools, Post Procedures metrics.</a:t>
            </a:r>
          </a:p>
          <a:p>
            <a:r>
              <a:rPr lang="en-US" dirty="0"/>
              <a:t>The drop down shows tools and which metric </a:t>
            </a:r>
            <a:r>
              <a:rPr lang="en-US"/>
              <a:t>they support.</a:t>
            </a:r>
            <a:endParaRPr lang="en-US" dirty="0"/>
          </a:p>
        </p:txBody>
      </p:sp>
    </p:spTree>
    <p:extLst>
      <p:ext uri="{BB962C8B-B14F-4D97-AF65-F5344CB8AC3E}">
        <p14:creationId xmlns:p14="http://schemas.microsoft.com/office/powerpoint/2010/main" val="4171947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3622" tIns="41811" rIns="83622" bIns="41811"/>
          <a:lstStyle/>
          <a:p>
            <a:r>
              <a:rPr lang="en-US" sz="1100" dirty="0" err="1"/>
              <a:t>CathPCI</a:t>
            </a:r>
            <a:r>
              <a:rPr lang="en-US" sz="1100" dirty="0"/>
              <a:t> Bleeding Risk Calculator</a:t>
            </a:r>
          </a:p>
          <a:p>
            <a:r>
              <a:rPr lang="en-US" sz="1100" dirty="0"/>
              <a:t>PCI Bleeding Risk Checklist</a:t>
            </a:r>
          </a:p>
          <a:p>
            <a:r>
              <a:rPr lang="en-US" sz="1100" dirty="0"/>
              <a:t>Campaign-specific toolkit, aligned with </a:t>
            </a:r>
            <a:br>
              <a:rPr lang="en-US" sz="1100" dirty="0"/>
            </a:br>
            <a:r>
              <a:rPr lang="en-US" sz="1100" dirty="0"/>
              <a:t>improvement metrics</a:t>
            </a:r>
          </a:p>
          <a:p>
            <a:endParaRPr lang="en-US" sz="1100" dirty="0"/>
          </a:p>
          <a:p>
            <a:r>
              <a:rPr lang="en-US" sz="1100" dirty="0">
                <a:hlinkClick r:id="rId3"/>
              </a:rPr>
              <a:t>Risk Factors that Increase Vascular Complications</a:t>
            </a:r>
            <a:endParaRPr lang="en-US" sz="1100" dirty="0"/>
          </a:p>
          <a:p>
            <a:r>
              <a:rPr lang="en-US" sz="1100" dirty="0"/>
              <a:t> </a:t>
            </a:r>
            <a:r>
              <a:rPr lang="en-US" sz="1100" dirty="0">
                <a:hlinkClick r:id="rId4"/>
              </a:rPr>
              <a:t>Indications for PCI in STEMI</a:t>
            </a:r>
            <a:endParaRPr lang="en-US" sz="1100" dirty="0"/>
          </a:p>
          <a:p>
            <a:r>
              <a:rPr lang="en-US" sz="1100" dirty="0"/>
              <a:t> </a:t>
            </a:r>
            <a:r>
              <a:rPr lang="en-US" sz="1100" dirty="0">
                <a:hlinkClick r:id="rId5"/>
              </a:rPr>
              <a:t>Pre PCI Procedure Orders</a:t>
            </a:r>
            <a:endParaRPr lang="en-US" sz="1100" dirty="0"/>
          </a:p>
          <a:p>
            <a:r>
              <a:rPr lang="en-US" sz="1100" dirty="0"/>
              <a:t> </a:t>
            </a:r>
            <a:r>
              <a:rPr lang="en-US" sz="1100" dirty="0">
                <a:hlinkClick r:id="rId6"/>
              </a:rPr>
              <a:t>Arterial Access Protocol for PCI</a:t>
            </a:r>
            <a:endParaRPr lang="en-US" sz="1100" dirty="0"/>
          </a:p>
          <a:p>
            <a:r>
              <a:rPr lang="en-US" sz="1100" dirty="0"/>
              <a:t> </a:t>
            </a:r>
            <a:r>
              <a:rPr lang="en-US" sz="1100" dirty="0">
                <a:hlinkClick r:id="rId7"/>
              </a:rPr>
              <a:t>Post PCI Procedural Recommendations After PCI</a:t>
            </a:r>
            <a:endParaRPr lang="en-US" sz="1100" dirty="0"/>
          </a:p>
          <a:p>
            <a:r>
              <a:rPr lang="en-US" sz="1100" dirty="0"/>
              <a:t> </a:t>
            </a:r>
            <a:r>
              <a:rPr lang="en-US" sz="1100" dirty="0">
                <a:hlinkClick r:id="rId8"/>
              </a:rPr>
              <a:t>Post PCI Procedure Groin Bleed</a:t>
            </a:r>
            <a:endParaRPr lang="en-US" sz="1100" dirty="0"/>
          </a:p>
          <a:p>
            <a:r>
              <a:rPr lang="en-US" sz="1100" dirty="0"/>
              <a:t> </a:t>
            </a:r>
            <a:r>
              <a:rPr lang="en-US" sz="1100" dirty="0">
                <a:hlinkClick r:id="rId9"/>
              </a:rPr>
              <a:t>Post PCI Procedure Orders</a:t>
            </a:r>
            <a:endParaRPr lang="en-US" sz="1100" dirty="0"/>
          </a:p>
          <a:p>
            <a:r>
              <a:rPr lang="en-US" sz="1100" dirty="0"/>
              <a:t> </a:t>
            </a:r>
            <a:r>
              <a:rPr lang="en-US" sz="1100" dirty="0">
                <a:hlinkClick r:id="rId10"/>
              </a:rPr>
              <a:t>Post PCI Sheath Removal Protocol</a:t>
            </a:r>
            <a:endParaRPr lang="en-US" sz="1100" dirty="0"/>
          </a:p>
          <a:p>
            <a:r>
              <a:rPr lang="en-US" sz="1100" dirty="0"/>
              <a:t> </a:t>
            </a:r>
            <a:r>
              <a:rPr lang="en-US" sz="1100" dirty="0">
                <a:hlinkClick r:id="rId11"/>
              </a:rPr>
              <a:t>Post PCI Sheath Removal Checklist</a:t>
            </a:r>
            <a:endParaRPr lang="en-US" sz="1100" dirty="0"/>
          </a:p>
          <a:p>
            <a:r>
              <a:rPr lang="en-US" sz="1100" dirty="0"/>
              <a:t> </a:t>
            </a:r>
            <a:r>
              <a:rPr lang="en-US" sz="1100" dirty="0">
                <a:hlinkClick r:id="rId12"/>
              </a:rPr>
              <a:t>Competency Arterial and Venous Sheath Removal</a:t>
            </a:r>
            <a:endParaRPr lang="en-US" sz="1100" dirty="0"/>
          </a:p>
          <a:p>
            <a:pPr>
              <a:defRPr/>
            </a:pPr>
            <a:r>
              <a:rPr lang="en-US" sz="1100" dirty="0"/>
              <a:t> </a:t>
            </a:r>
            <a:r>
              <a:rPr lang="en-US" sz="1100" dirty="0">
                <a:hlinkClick r:id="rId3"/>
              </a:rPr>
              <a:t>Risk Factors That Increase Vascular Complications After PCI</a:t>
            </a:r>
            <a:endParaRPr lang="en-US" sz="1100" dirty="0"/>
          </a:p>
          <a:p>
            <a:pPr>
              <a:defRPr/>
            </a:pPr>
            <a:r>
              <a:rPr lang="en-US" sz="1100" dirty="0"/>
              <a:t> </a:t>
            </a:r>
            <a:r>
              <a:rPr lang="en-US" sz="1100" dirty="0">
                <a:hlinkClick r:id="rId13"/>
              </a:rPr>
              <a:t>Early Warning Signs of A Bleed After PCI</a:t>
            </a:r>
            <a:endParaRPr lang="en-US" sz="1100" dirty="0"/>
          </a:p>
          <a:p>
            <a:r>
              <a:rPr lang="en-US" sz="1100" dirty="0"/>
              <a:t> </a:t>
            </a:r>
            <a:r>
              <a:rPr lang="en-US" sz="1100" dirty="0">
                <a:hlinkClick r:id="rId3"/>
              </a:rPr>
              <a:t>Risk Factors That Increase Vascular Complications After PCI</a:t>
            </a:r>
            <a:endParaRPr lang="en-US" sz="1100" dirty="0"/>
          </a:p>
          <a:p>
            <a:r>
              <a:rPr lang="en-US" sz="1100" dirty="0"/>
              <a:t> </a:t>
            </a:r>
            <a:r>
              <a:rPr lang="en-US" sz="1100" dirty="0">
                <a:hlinkClick r:id="rId14"/>
              </a:rPr>
              <a:t>General Considerations for Use of Anti-Platelets and Anti-Coagulants during PCI</a:t>
            </a:r>
            <a:endParaRPr lang="en-US" sz="1100" dirty="0"/>
          </a:p>
          <a:p>
            <a:r>
              <a:rPr lang="en-US" sz="1100" dirty="0"/>
              <a:t> </a:t>
            </a:r>
            <a:r>
              <a:rPr lang="en-US" sz="1100" dirty="0">
                <a:hlinkClick r:id="rId15"/>
              </a:rPr>
              <a:t>Recommendations for Anticoagulant Therapy during PCI</a:t>
            </a:r>
            <a:endParaRPr lang="en-US" sz="1100" dirty="0"/>
          </a:p>
          <a:p>
            <a:r>
              <a:rPr lang="en-US" sz="1100" dirty="0"/>
              <a:t> </a:t>
            </a:r>
            <a:r>
              <a:rPr lang="en-US" sz="1100" dirty="0">
                <a:hlinkClick r:id="rId16"/>
              </a:rPr>
              <a:t>University of Wisconsin Health: Periprocedural and Regional Anesthesia Management with Antithrombotic Therapy – Adult – Inpatient and Ambulatory – Clinical Practice Guideline</a:t>
            </a:r>
            <a:endParaRPr lang="en-US" sz="1100" dirty="0"/>
          </a:p>
          <a:p>
            <a:r>
              <a:rPr lang="en-US" sz="1100" dirty="0"/>
              <a:t> </a:t>
            </a:r>
            <a:r>
              <a:rPr lang="en-US" sz="1100" dirty="0">
                <a:hlinkClick r:id="rId17"/>
              </a:rPr>
              <a:t>Blue Cross Blue Shield Anticoagulation Toolkit</a:t>
            </a:r>
            <a:endParaRPr lang="en-US" sz="1100" dirty="0"/>
          </a:p>
          <a:p>
            <a:r>
              <a:rPr lang="en-US" sz="1100" dirty="0"/>
              <a:t> </a:t>
            </a:r>
            <a:r>
              <a:rPr lang="en-US" sz="1100" dirty="0">
                <a:hlinkClick r:id="rId18"/>
              </a:rPr>
              <a:t>SAMI Strategies for Broad Engagement of Pharmacists in the Care of AMI Patients</a:t>
            </a:r>
            <a:endParaRPr lang="en-US" sz="1100" dirty="0"/>
          </a:p>
          <a:p>
            <a:r>
              <a:rPr lang="en-US" sz="1100" dirty="0"/>
              <a:t> </a:t>
            </a:r>
            <a:r>
              <a:rPr lang="en-US" sz="1100" dirty="0">
                <a:hlinkClick r:id="rId19"/>
              </a:rPr>
              <a:t>SAMI Barriers and Solutions to Forming a Physician and Nurse Champion Team</a:t>
            </a:r>
            <a:endParaRPr lang="en-US" sz="1100" dirty="0"/>
          </a:p>
          <a:p>
            <a:r>
              <a:rPr lang="en-US" sz="1100" dirty="0"/>
              <a:t> </a:t>
            </a:r>
            <a:r>
              <a:rPr lang="en-US" sz="1100" u="sng" dirty="0">
                <a:hlinkClick r:id="rId20"/>
              </a:rPr>
              <a:t>SAMI Characteristics of Clinical Champions (Physician and Nurse)</a:t>
            </a:r>
            <a:endParaRPr lang="en-US" sz="1100" dirty="0"/>
          </a:p>
          <a:p>
            <a:r>
              <a:rPr lang="en-US" sz="1100" dirty="0"/>
              <a:t> </a:t>
            </a:r>
            <a:r>
              <a:rPr lang="en-US" sz="1100" dirty="0">
                <a:hlinkClick r:id="rId21"/>
              </a:rPr>
              <a:t>IHI SBAR Communication Tool</a:t>
            </a:r>
            <a:endParaRPr lang="en-US" sz="1100" dirty="0"/>
          </a:p>
          <a:p>
            <a:r>
              <a:rPr lang="en-US" sz="1100" dirty="0"/>
              <a:t> </a:t>
            </a:r>
            <a:r>
              <a:rPr lang="en-US" sz="1100" dirty="0">
                <a:hlinkClick r:id="rId22"/>
              </a:rPr>
              <a:t>SBAR Report to a Physician</a:t>
            </a:r>
            <a:endParaRPr lang="en-US" sz="1100" dirty="0"/>
          </a:p>
          <a:p>
            <a:pPr>
              <a:defRPr/>
            </a:pPr>
            <a:endParaRPr lang="en-US" sz="1100" dirty="0"/>
          </a:p>
          <a:p>
            <a:endParaRPr lang="en-US" sz="1100" dirty="0"/>
          </a:p>
          <a:p>
            <a:endParaRPr lang="en-US" dirty="0"/>
          </a:p>
        </p:txBody>
      </p:sp>
      <p:sp>
        <p:nvSpPr>
          <p:cNvPr id="4" name="Slide Number Placeholder 3"/>
          <p:cNvSpPr>
            <a:spLocks noGrp="1"/>
          </p:cNvSpPr>
          <p:nvPr>
            <p:ph type="sldNum" sz="quarter" idx="10"/>
          </p:nvPr>
        </p:nvSpPr>
        <p:spPr/>
        <p:txBody>
          <a:bodyPr lIns="83622" tIns="41811" rIns="83622" bIns="41811"/>
          <a:lstStyle/>
          <a:p>
            <a:fld id="{3501A8BF-A530-4C77-8727-F1885175D260}" type="slidenum">
              <a:rPr lang="en-US" smtClean="0"/>
              <a:t>25</a:t>
            </a:fld>
            <a:endParaRPr lang="en-US"/>
          </a:p>
        </p:txBody>
      </p:sp>
    </p:spTree>
    <p:extLst>
      <p:ext uri="{BB962C8B-B14F-4D97-AF65-F5344CB8AC3E}">
        <p14:creationId xmlns:p14="http://schemas.microsoft.com/office/powerpoint/2010/main" val="239979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3622" tIns="41811" rIns="83622" bIns="41811"/>
          <a:lstStyle/>
          <a:p>
            <a:pPr lvl="1" eaLnBrk="1" hangingPunct="1">
              <a:lnSpc>
                <a:spcPct val="150000"/>
              </a:lnSpc>
              <a:spcBef>
                <a:spcPct val="0"/>
              </a:spcBef>
              <a:buFont typeface="Arial" panose="020B0604020202020204" pitchFamily="34" charset="0"/>
              <a:buChar char="•"/>
            </a:pPr>
            <a:r>
              <a:rPr lang="en-US" dirty="0"/>
              <a:t>Strategies: </a:t>
            </a:r>
            <a:r>
              <a:rPr lang="en-US" altLang="en-US" sz="2300" dirty="0">
                <a:latin typeface="Franklin Gothic Book" panose="020B0503020102020204" pitchFamily="34" charset="0"/>
                <a:cs typeface="Arial" panose="020B0604020202020204" pitchFamily="34" charset="0"/>
              </a:rPr>
              <a:t>Improving data collection processes</a:t>
            </a:r>
          </a:p>
          <a:p>
            <a:pPr lvl="1" eaLnBrk="1" hangingPunct="1">
              <a:lnSpc>
                <a:spcPct val="150000"/>
              </a:lnSpc>
              <a:spcBef>
                <a:spcPct val="0"/>
              </a:spcBef>
              <a:buFont typeface="Arial" panose="020B0604020202020204" pitchFamily="34" charset="0"/>
              <a:buChar char="•"/>
            </a:pPr>
            <a:r>
              <a:rPr lang="en-US" altLang="en-US" sz="2300" dirty="0">
                <a:latin typeface="Franklin Gothic Book" panose="020B0503020102020204" pitchFamily="34" charset="0"/>
                <a:cs typeface="Arial" panose="020B0604020202020204" pitchFamily="34" charset="0"/>
              </a:rPr>
              <a:t>Increase interdisciplinary communication</a:t>
            </a:r>
          </a:p>
          <a:p>
            <a:pPr lvl="1" eaLnBrk="1" hangingPunct="1">
              <a:lnSpc>
                <a:spcPct val="150000"/>
              </a:lnSpc>
              <a:spcBef>
                <a:spcPct val="0"/>
              </a:spcBef>
              <a:buFont typeface="Arial" panose="020B0604020202020204" pitchFamily="34" charset="0"/>
              <a:buChar char="•"/>
            </a:pPr>
            <a:r>
              <a:rPr lang="en-US" altLang="en-US" sz="2300" dirty="0">
                <a:latin typeface="Franklin Gothic Book" panose="020B0503020102020204" pitchFamily="34" charset="0"/>
                <a:cs typeface="Arial" panose="020B0604020202020204" pitchFamily="34" charset="0"/>
              </a:rPr>
              <a:t>Involving community providers (HHA, SNF)</a:t>
            </a:r>
          </a:p>
          <a:p>
            <a:pPr lvl="1" eaLnBrk="1" hangingPunct="1">
              <a:spcBef>
                <a:spcPct val="0"/>
              </a:spcBef>
              <a:buFont typeface="Arial" panose="020B0604020202020204" pitchFamily="34" charset="0"/>
              <a:buChar char="•"/>
            </a:pPr>
            <a:r>
              <a:rPr lang="en-US" altLang="en-US" sz="2300" dirty="0">
                <a:latin typeface="Franklin Gothic Book" panose="020B0503020102020204" pitchFamily="34" charset="0"/>
                <a:cs typeface="Arial" panose="020B0604020202020204" pitchFamily="34" charset="0"/>
              </a:rPr>
              <a:t>Addressing social issues, offering resources and knowing what resources are available</a:t>
            </a:r>
          </a:p>
          <a:p>
            <a:pPr lvl="1" eaLnBrk="1" hangingPunct="1">
              <a:spcBef>
                <a:spcPct val="0"/>
              </a:spcBef>
              <a:buFont typeface="Arial" panose="020B0604020202020204" pitchFamily="34" charset="0"/>
              <a:buChar char="•"/>
            </a:pPr>
            <a:endParaRPr lang="en-US" altLang="en-US" sz="1500" dirty="0">
              <a:latin typeface="Franklin Gothic Book" panose="020B0503020102020204" pitchFamily="34" charset="0"/>
              <a:cs typeface="Arial" panose="020B0604020202020204" pitchFamily="34" charset="0"/>
            </a:endParaRPr>
          </a:p>
          <a:p>
            <a:pPr lvl="1" eaLnBrk="1" hangingPunct="1">
              <a:spcBef>
                <a:spcPct val="0"/>
              </a:spcBef>
              <a:buFont typeface="Arial" panose="020B0604020202020204" pitchFamily="34" charset="0"/>
              <a:buChar char="•"/>
            </a:pPr>
            <a:r>
              <a:rPr lang="en-US" altLang="en-US" sz="2300" dirty="0">
                <a:latin typeface="Franklin Gothic Book" panose="020B0503020102020204" pitchFamily="34" charset="0"/>
                <a:cs typeface="Arial" panose="020B0604020202020204" pitchFamily="34" charset="0"/>
              </a:rPr>
              <a:t>Improving transition of care through communication with PCP’s and physicians outside of the hospital system.</a:t>
            </a:r>
          </a:p>
          <a:p>
            <a:endParaRPr lang="en-US" dirty="0"/>
          </a:p>
          <a:p>
            <a:endParaRPr lang="en-US" dirty="0"/>
          </a:p>
        </p:txBody>
      </p:sp>
      <p:sp>
        <p:nvSpPr>
          <p:cNvPr id="4" name="Slide Number Placeholder 3"/>
          <p:cNvSpPr>
            <a:spLocks noGrp="1"/>
          </p:cNvSpPr>
          <p:nvPr>
            <p:ph type="sldNum" sz="quarter" idx="10"/>
          </p:nvPr>
        </p:nvSpPr>
        <p:spPr/>
        <p:txBody>
          <a:bodyPr lIns="83622" tIns="41811" rIns="83622" bIns="41811"/>
          <a:lstStyle/>
          <a:p>
            <a:pPr algn="r" defTabSz="836219" eaLnBrk="0" fontAlgn="base" hangingPunct="0">
              <a:spcBef>
                <a:spcPct val="0"/>
              </a:spcBef>
              <a:spcAft>
                <a:spcPct val="0"/>
              </a:spcAft>
              <a:defRPr/>
            </a:pPr>
            <a:fld id="{3501A8BF-A530-4C77-8727-F1885175D260}" type="slidenum">
              <a:rPr lang="en-US" sz="1200">
                <a:solidFill>
                  <a:prstClr val="black"/>
                </a:solidFill>
                <a:latin typeface="Franklin Gothic Book" panose="020B0503020102020204" pitchFamily="34" charset="0"/>
                <a:ea typeface="MS PGothic" panose="020B0600070205080204" pitchFamily="34" charset="-128"/>
              </a:rPr>
              <a:pPr algn="r" defTabSz="836219" eaLnBrk="0" fontAlgn="base" hangingPunct="0">
                <a:spcBef>
                  <a:spcPct val="0"/>
                </a:spcBef>
                <a:spcAft>
                  <a:spcPct val="0"/>
                </a:spcAft>
                <a:defRPr/>
              </a:pPr>
              <a:t>2</a:t>
            </a:fld>
            <a:endParaRPr lang="en-US" sz="1200" dirty="0">
              <a:solidFill>
                <a:prstClr val="black"/>
              </a:solidFill>
              <a:latin typeface="Franklin Gothic Book" panose="020B0503020102020204" pitchFamily="34" charset="0"/>
              <a:ea typeface="MS PGothic" panose="020B0600070205080204" pitchFamily="34" charset="-128"/>
            </a:endParaRPr>
          </a:p>
        </p:txBody>
      </p:sp>
    </p:spTree>
    <p:extLst>
      <p:ext uri="{BB962C8B-B14F-4D97-AF65-F5344CB8AC3E}">
        <p14:creationId xmlns:p14="http://schemas.microsoft.com/office/powerpoint/2010/main" val="1149422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r>
              <a:rPr lang="en-US" dirty="0"/>
              <a:t>The Campaign offers 1 National webinar every quarter.  These webinars are recorded and archived for future viewing.</a:t>
            </a:r>
          </a:p>
        </p:txBody>
      </p:sp>
    </p:spTree>
    <p:extLst>
      <p:ext uri="{BB962C8B-B14F-4D97-AF65-F5344CB8AC3E}">
        <p14:creationId xmlns:p14="http://schemas.microsoft.com/office/powerpoint/2010/main" val="1785503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 the listserve.  It is an opportunity to be part of a network of facilities sharing success and asking questions of each other.</a:t>
            </a:r>
          </a:p>
        </p:txBody>
      </p:sp>
      <p:sp>
        <p:nvSpPr>
          <p:cNvPr id="4" name="Slide Number Placeholder 3"/>
          <p:cNvSpPr>
            <a:spLocks noGrp="1"/>
          </p:cNvSpPr>
          <p:nvPr>
            <p:ph type="sldNum" sz="quarter" idx="10"/>
          </p:nvPr>
        </p:nvSpPr>
        <p:spPr/>
        <p:txBody>
          <a:bodyPr/>
          <a:lstStyle/>
          <a:p>
            <a:fld id="{3501A8BF-A530-4C77-8727-F1885175D260}" type="slidenum">
              <a:rPr lang="en-US" smtClean="0"/>
              <a:t>27</a:t>
            </a:fld>
            <a:endParaRPr lang="en-US"/>
          </a:p>
        </p:txBody>
      </p:sp>
    </p:spTree>
    <p:extLst>
      <p:ext uri="{BB962C8B-B14F-4D97-AF65-F5344CB8AC3E}">
        <p14:creationId xmlns:p14="http://schemas.microsoft.com/office/powerpoint/2010/main" val="408073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r>
              <a:rPr lang="en-US" dirty="0"/>
              <a:t>The Reduce the Risk PCI Bleed Campaign Dashboard will be located on the CathPCI Registry Dashboard page.  </a:t>
            </a:r>
          </a:p>
        </p:txBody>
      </p:sp>
    </p:spTree>
    <p:extLst>
      <p:ext uri="{BB962C8B-B14F-4D97-AF65-F5344CB8AC3E}">
        <p14:creationId xmlns:p14="http://schemas.microsoft.com/office/powerpoint/2010/main" val="2257583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r>
              <a:rPr lang="en-US" dirty="0"/>
              <a:t>This is an example of what the Reduce the Risk PCI Bleed dashboard will provide.</a:t>
            </a:r>
          </a:p>
          <a:p>
            <a:r>
              <a:rPr lang="en-US" dirty="0"/>
              <a:t>The Campaign metrics will be pulled from the main CathPCI quarterly report.</a:t>
            </a:r>
          </a:p>
          <a:p>
            <a:r>
              <a:rPr lang="en-US" dirty="0"/>
              <a:t>Each participating facility will visualize their date compared to other facilities in the Campaign, and facilities who are not participating in the Campaign</a:t>
            </a:r>
          </a:p>
          <a:p>
            <a:endParaRPr lang="en-US" dirty="0"/>
          </a:p>
        </p:txBody>
      </p:sp>
    </p:spTree>
    <p:extLst>
      <p:ext uri="{BB962C8B-B14F-4D97-AF65-F5344CB8AC3E}">
        <p14:creationId xmlns:p14="http://schemas.microsoft.com/office/powerpoint/2010/main" val="1720495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1A8BF-A530-4C77-8727-F1885175D260}" type="slidenum">
              <a:rPr lang="en-US" smtClean="0"/>
              <a:t>33</a:t>
            </a:fld>
            <a:endParaRPr lang="en-US"/>
          </a:p>
        </p:txBody>
      </p:sp>
    </p:spTree>
    <p:extLst>
      <p:ext uri="{BB962C8B-B14F-4D97-AF65-F5344CB8AC3E}">
        <p14:creationId xmlns:p14="http://schemas.microsoft.com/office/powerpoint/2010/main" val="682009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23F2F98-3F85-4FC3-89E6-64BF34D499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A69297F-F33D-4B98-8811-B1A0F55B67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To access the “Opt in” page the link is found on either the QII home page, or the ACTION </a:t>
            </a:r>
            <a:r>
              <a:rPr lang="en-US" altLang="en-US" b="1" dirty="0"/>
              <a:t>Start Page</a:t>
            </a:r>
          </a:p>
          <a:p>
            <a:endParaRPr lang="en-US" altLang="en-US" dirty="0"/>
          </a:p>
        </p:txBody>
      </p:sp>
      <p:sp>
        <p:nvSpPr>
          <p:cNvPr id="28676" name="Slide Number Placeholder 3">
            <a:extLst>
              <a:ext uri="{FF2B5EF4-FFF2-40B4-BE49-F238E27FC236}">
                <a16:creationId xmlns:a16="http://schemas.microsoft.com/office/drawing/2014/main" id="{C78DA677-8BA3-49B7-ADF8-0BF1B6221D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87213C-155B-4678-9B68-62E0D2AADEB1}" type="slidenum">
              <a:rPr kumimoji="0" lang="en-US" alt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59759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Select the box to accept the terms and conditions of the program, and at that point the submit button will enable.</a:t>
            </a:r>
          </a:p>
          <a:p>
            <a:endParaRPr lang="en-US" altLang="en-US"/>
          </a:p>
        </p:txBody>
      </p:sp>
      <p:sp>
        <p:nvSpPr>
          <p:cNvPr id="317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8DED2D98-486B-4D9A-BA13-42552E35B5EC}" type="slidenum">
              <a:rPr lang="en-US" altLang="en-US" smtClean="0"/>
              <a:pPr/>
              <a:t>35</a:t>
            </a:fld>
            <a:endParaRPr lang="en-US" altLang="en-US"/>
          </a:p>
        </p:txBody>
      </p:sp>
    </p:spTree>
    <p:extLst>
      <p:ext uri="{BB962C8B-B14F-4D97-AF65-F5344CB8AC3E}">
        <p14:creationId xmlns:p14="http://schemas.microsoft.com/office/powerpoint/2010/main" val="1969837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dirty="0"/>
          </a:p>
        </p:txBody>
      </p:sp>
    </p:spTree>
    <p:extLst>
      <p:ext uri="{BB962C8B-B14F-4D97-AF65-F5344CB8AC3E}">
        <p14:creationId xmlns:p14="http://schemas.microsoft.com/office/powerpoint/2010/main" val="309150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622" tIns="41811" rIns="83622" bIns="41811">
            <a:normAutofit fontScale="25000" lnSpcReduction="20000"/>
          </a:bodyPr>
          <a:lstStyle/>
          <a:p>
            <a:endParaRPr dirty="0"/>
          </a:p>
        </p:txBody>
      </p:sp>
    </p:spTree>
    <p:extLst>
      <p:ext uri="{BB962C8B-B14F-4D97-AF65-F5344CB8AC3E}">
        <p14:creationId xmlns:p14="http://schemas.microsoft.com/office/powerpoint/2010/main" val="112926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30227" y="3330513"/>
            <a:ext cx="7435946" cy="3154394"/>
          </a:xfrm>
          <a:prstGeom prst="rect">
            <a:avLst/>
          </a:prstGeom>
        </p:spPr>
        <p:txBody>
          <a:bodyPr lIns="83622" tIns="41811" rIns="83622" bIns="41811">
            <a:normAutofit/>
          </a:bodyPr>
          <a:lstStyle/>
          <a:p>
            <a:endParaRPr dirty="0"/>
          </a:p>
        </p:txBody>
      </p:sp>
    </p:spTree>
    <p:extLst>
      <p:ext uri="{BB962C8B-B14F-4D97-AF65-F5344CB8AC3E}">
        <p14:creationId xmlns:p14="http://schemas.microsoft.com/office/powerpoint/2010/main" val="92384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622" tIns="41811" rIns="83622" bIns="41811">
            <a:normAutofit fontScale="25000" lnSpcReduction="20000"/>
          </a:bodyPr>
          <a:lstStyle/>
          <a:p>
            <a:endParaRPr dirty="0"/>
          </a:p>
        </p:txBody>
      </p:sp>
    </p:spTree>
    <p:extLst>
      <p:ext uri="{BB962C8B-B14F-4D97-AF65-F5344CB8AC3E}">
        <p14:creationId xmlns:p14="http://schemas.microsoft.com/office/powerpoint/2010/main" val="178811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622" tIns="41811" rIns="83622" bIns="41811">
            <a:normAutofit fontScale="25000" lnSpcReduction="20000"/>
          </a:bodyPr>
          <a:lstStyle/>
          <a:p>
            <a:r>
              <a:rPr lang="en-US" dirty="0"/>
              <a:t>This slide has transitions</a:t>
            </a:r>
            <a:endParaRPr dirty="0"/>
          </a:p>
        </p:txBody>
      </p:sp>
    </p:spTree>
    <p:extLst>
      <p:ext uri="{BB962C8B-B14F-4D97-AF65-F5344CB8AC3E}">
        <p14:creationId xmlns:p14="http://schemas.microsoft.com/office/powerpoint/2010/main" val="1796780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dirty="0"/>
          </a:p>
        </p:txBody>
      </p:sp>
    </p:spTree>
    <p:extLst>
      <p:ext uri="{BB962C8B-B14F-4D97-AF65-F5344CB8AC3E}">
        <p14:creationId xmlns:p14="http://schemas.microsoft.com/office/powerpoint/2010/main" val="362668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2617" rtl="0" eaLnBrk="1" fontAlgn="auto" latinLnBrk="0" hangingPunct="1">
              <a:lnSpc>
                <a:spcPct val="100000"/>
              </a:lnSpc>
              <a:spcBef>
                <a:spcPts val="0"/>
              </a:spcBef>
              <a:spcAft>
                <a:spcPts val="0"/>
              </a:spcAft>
              <a:buClrTx/>
              <a:buSzTx/>
              <a:buFontTx/>
              <a:buNone/>
              <a:tabLst/>
              <a:defRPr/>
            </a:pPr>
            <a:r>
              <a:rPr lang="en-US" sz="1200" dirty="0"/>
              <a:t>Speak to the guidelines.</a:t>
            </a:r>
          </a:p>
          <a:p>
            <a:endParaRPr lang="en-US" sz="1200" b="0" dirty="0"/>
          </a:p>
          <a:p>
            <a:r>
              <a:rPr lang="en-US" sz="1200" b="0" dirty="0"/>
              <a:t>All patients should be evaluated for risk of bleeding before PCI. 2011 ACCF/AHA/SCAI Guideline for PCI</a:t>
            </a:r>
          </a:p>
          <a:p>
            <a:pPr marL="0" indent="0">
              <a:buNone/>
            </a:pPr>
            <a:endParaRPr lang="en-US" sz="1200" b="0" dirty="0"/>
          </a:p>
          <a:p>
            <a:r>
              <a:rPr lang="en-US" sz="1200" b="0" dirty="0"/>
              <a:t>Patients considered high risk for PCI should be part of a collaborative decision to use a radial approach.</a:t>
            </a:r>
          </a:p>
          <a:p>
            <a:pPr marL="0" indent="0">
              <a:buNone/>
            </a:pPr>
            <a:endParaRPr lang="en-US" sz="1200" b="0" dirty="0"/>
          </a:p>
          <a:p>
            <a:r>
              <a:rPr lang="en-US" sz="1200" b="0" dirty="0"/>
              <a:t>In patients with ACS treated with DAPT after coronary stent implantation who are not at high risk for bleeding complications and who do not have a history of stroke or TIA, it is reasonable to choose prasugrel over clopidogrel for maintenance P2Y12 inhibitor therapy.</a:t>
            </a:r>
          </a:p>
          <a:p>
            <a:endParaRPr lang="en-US" dirty="0"/>
          </a:p>
        </p:txBody>
      </p:sp>
      <p:sp>
        <p:nvSpPr>
          <p:cNvPr id="4" name="Slide Number Placeholder 3"/>
          <p:cNvSpPr>
            <a:spLocks noGrp="1"/>
          </p:cNvSpPr>
          <p:nvPr>
            <p:ph type="sldNum" sz="quarter" idx="10"/>
          </p:nvPr>
        </p:nvSpPr>
        <p:spPr/>
        <p:txBody>
          <a:bodyPr/>
          <a:lstStyle/>
          <a:p>
            <a:fld id="{3501A8BF-A530-4C77-8727-F1885175D260}" type="slidenum">
              <a:rPr lang="en-US" smtClean="0"/>
              <a:t>11</a:t>
            </a:fld>
            <a:endParaRPr lang="en-US"/>
          </a:p>
        </p:txBody>
      </p:sp>
    </p:spTree>
    <p:extLst>
      <p:ext uri="{BB962C8B-B14F-4D97-AF65-F5344CB8AC3E}">
        <p14:creationId xmlns:p14="http://schemas.microsoft.com/office/powerpoint/2010/main" val="285515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Percutaneous Coronary Interventions (PCI’s) are an increasingly common procedure. Bleeding events are associated with multiple negative affects to patient QoL and mortality. We observe wide variation in bleeding outcomes between facilities, and an opportunity for improvement.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501A8BF-A530-4C77-8727-F1885175D260}" type="slidenum">
              <a:rPr kumimoji="0" lang="en-US" sz="13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03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90602F8-D9E1-411F-9BB9-CB9E074D00B0}" type="datetimeFigureOut">
              <a:rPr lang="en-US" altLang="en-US"/>
              <a:pPr>
                <a:defRPr/>
              </a:pPr>
              <a:t>9/11/2019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67E358-44D6-4F88-BC27-689A75C3A98C}" type="slidenum">
              <a:rPr lang="en-US" altLang="en-US"/>
              <a:pPr>
                <a:defRPr/>
              </a:pPr>
              <a:t>‹#›</a:t>
            </a:fld>
            <a:endParaRPr lang="en-US" altLang="en-US" dirty="0"/>
          </a:p>
        </p:txBody>
      </p:sp>
    </p:spTree>
    <p:extLst>
      <p:ext uri="{BB962C8B-B14F-4D97-AF65-F5344CB8AC3E}">
        <p14:creationId xmlns:p14="http://schemas.microsoft.com/office/powerpoint/2010/main" val="60558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772150" y="2000250"/>
            <a:ext cx="4686300"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228600"/>
            <a:ext cx="69342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96838" y="360362"/>
            <a:ext cx="628650" cy="365125"/>
          </a:xfrm>
        </p:spPr>
        <p:txBody>
          <a:bodyPr/>
          <a:lstStyle>
            <a:lvl1pPr>
              <a:defRPr smtClean="0"/>
            </a:lvl1pPr>
          </a:lstStyle>
          <a:p>
            <a:pPr>
              <a:defRPr/>
            </a:pPr>
            <a:fld id="{8E7F386E-54EA-4139-A997-ED248C2C0951}" type="datetimeFigureOut">
              <a:rPr lang="en-US" altLang="en-US"/>
              <a:pPr>
                <a:defRPr/>
              </a:pPr>
              <a:t>9/11/2019</a:t>
            </a:fld>
            <a:endParaRPr lang="en-US" altLang="en-US" dirty="0"/>
          </a:p>
        </p:txBody>
      </p:sp>
      <p:sp>
        <p:nvSpPr>
          <p:cNvPr id="5" name="Footer Placeholder 4"/>
          <p:cNvSpPr>
            <a:spLocks noGrp="1"/>
          </p:cNvSpPr>
          <p:nvPr>
            <p:ph type="ftr" sz="quarter" idx="11"/>
          </p:nvPr>
        </p:nvSpPr>
        <p:spPr>
          <a:xfrm rot="5400000">
            <a:off x="-674687" y="1760537"/>
            <a:ext cx="21717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8470900" y="4425950"/>
            <a:ext cx="628650" cy="349250"/>
          </a:xfrm>
        </p:spPr>
        <p:txBody>
          <a:bodyPr/>
          <a:lstStyle>
            <a:lvl1pPr>
              <a:defRPr smtClean="0"/>
            </a:lvl1pPr>
          </a:lstStyle>
          <a:p>
            <a:pPr>
              <a:defRPr/>
            </a:pPr>
            <a:fld id="{C0E9AB99-EA56-4B30-8EB2-6B8EA3CB481B}" type="slidenum">
              <a:rPr lang="en-US" altLang="en-US"/>
              <a:pPr>
                <a:defRPr/>
              </a:pPr>
              <a:t>‹#›</a:t>
            </a:fld>
            <a:endParaRPr lang="en-US" altLang="en-US" dirty="0"/>
          </a:p>
        </p:txBody>
      </p:sp>
    </p:spTree>
    <p:extLst>
      <p:ext uri="{BB962C8B-B14F-4D97-AF65-F5344CB8AC3E}">
        <p14:creationId xmlns:p14="http://schemas.microsoft.com/office/powerpoint/2010/main" val="310226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05978"/>
            <a:ext cx="1219200" cy="47089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28600"/>
            <a:ext cx="6629400" cy="46863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96838" y="360362"/>
            <a:ext cx="628650" cy="365125"/>
          </a:xfrm>
        </p:spPr>
        <p:txBody>
          <a:bodyPr/>
          <a:lstStyle>
            <a:lvl1pPr>
              <a:defRPr smtClean="0"/>
            </a:lvl1pPr>
          </a:lstStyle>
          <a:p>
            <a:pPr>
              <a:defRPr/>
            </a:pPr>
            <a:fld id="{81ECF14B-48D2-4457-9E8C-4346964E95BD}" type="datetimeFigureOut">
              <a:rPr lang="en-US" altLang="en-US"/>
              <a:pPr>
                <a:defRPr/>
              </a:pPr>
              <a:t>9/11/2019</a:t>
            </a:fld>
            <a:endParaRPr lang="en-US" altLang="en-US" dirty="0"/>
          </a:p>
        </p:txBody>
      </p:sp>
      <p:sp>
        <p:nvSpPr>
          <p:cNvPr id="5" name="Footer Placeholder 4"/>
          <p:cNvSpPr>
            <a:spLocks noGrp="1"/>
          </p:cNvSpPr>
          <p:nvPr>
            <p:ph type="ftr" sz="quarter" idx="11"/>
          </p:nvPr>
        </p:nvSpPr>
        <p:spPr>
          <a:xfrm rot="5400000">
            <a:off x="-674687" y="1760537"/>
            <a:ext cx="21717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8470900" y="4425950"/>
            <a:ext cx="628650" cy="349250"/>
          </a:xfrm>
        </p:spPr>
        <p:txBody>
          <a:bodyPr/>
          <a:lstStyle>
            <a:lvl1pPr>
              <a:defRPr smtClean="0"/>
            </a:lvl1pPr>
          </a:lstStyle>
          <a:p>
            <a:pPr>
              <a:defRPr/>
            </a:pPr>
            <a:fld id="{7ACA4C2C-A4CB-4FDD-814C-016232689227}" type="slidenum">
              <a:rPr lang="en-US" altLang="en-US"/>
              <a:pPr>
                <a:defRPr/>
              </a:pPr>
              <a:t>‹#›</a:t>
            </a:fld>
            <a:endParaRPr lang="en-US" altLang="en-US" dirty="0"/>
          </a:p>
        </p:txBody>
      </p:sp>
    </p:spTree>
    <p:extLst>
      <p:ext uri="{BB962C8B-B14F-4D97-AF65-F5344CB8AC3E}">
        <p14:creationId xmlns:p14="http://schemas.microsoft.com/office/powerpoint/2010/main" val="972715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1DE9FED-168B-482F-8888-8D8A659FEBC1}"/>
              </a:ext>
            </a:extLst>
          </p:cNvPr>
          <p:cNvSpPr>
            <a:spLocks noGrp="1"/>
          </p:cNvSpPr>
          <p:nvPr>
            <p:ph type="dt" sz="half" idx="10"/>
          </p:nvPr>
        </p:nvSpPr>
        <p:spPr/>
        <p:txBody>
          <a:bodyPr/>
          <a:lstStyle>
            <a:lvl1pPr>
              <a:defRPr/>
            </a:lvl1pPr>
          </a:lstStyle>
          <a:p>
            <a:pPr>
              <a:defRPr/>
            </a:pPr>
            <a:fld id="{9C9B1997-D630-42D3-AB7F-942E0D126A9F}" type="datetimeFigureOut">
              <a:rPr lang="en-US" altLang="en-US"/>
              <a:pPr>
                <a:defRPr/>
              </a:pPr>
              <a:t>9/11/2019</a:t>
            </a:fld>
            <a:endParaRPr lang="en-US" altLang="en-US" dirty="0"/>
          </a:p>
        </p:txBody>
      </p:sp>
      <p:sp>
        <p:nvSpPr>
          <p:cNvPr id="5" name="Footer Placeholder 4">
            <a:extLst>
              <a:ext uri="{FF2B5EF4-FFF2-40B4-BE49-F238E27FC236}">
                <a16:creationId xmlns:a16="http://schemas.microsoft.com/office/drawing/2014/main" id="{2B13F5D7-A81B-4115-9BF0-6C0A8F3B1EB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04F9E04-C0CE-4695-8DB1-8E841EB75757}"/>
              </a:ext>
            </a:extLst>
          </p:cNvPr>
          <p:cNvSpPr>
            <a:spLocks noGrp="1"/>
          </p:cNvSpPr>
          <p:nvPr>
            <p:ph type="sldNum" sz="quarter" idx="12"/>
          </p:nvPr>
        </p:nvSpPr>
        <p:spPr/>
        <p:txBody>
          <a:bodyPr/>
          <a:lstStyle>
            <a:lvl1pPr>
              <a:defRPr/>
            </a:lvl1pPr>
          </a:lstStyle>
          <a:p>
            <a:pPr>
              <a:defRPr/>
            </a:pPr>
            <a:fld id="{4249EE19-BC98-4831-86F1-96E2EB2BE953}" type="slidenum">
              <a:rPr lang="en-US" altLang="en-US"/>
              <a:pPr>
                <a:defRPr/>
              </a:pPr>
              <a:t>‹#›</a:t>
            </a:fld>
            <a:endParaRPr lang="en-US" altLang="en-US" dirty="0"/>
          </a:p>
        </p:txBody>
      </p:sp>
    </p:spTree>
    <p:extLst>
      <p:ext uri="{BB962C8B-B14F-4D97-AF65-F5344CB8AC3E}">
        <p14:creationId xmlns:p14="http://schemas.microsoft.com/office/powerpoint/2010/main" val="129724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129AD-F62A-4E1D-83EB-3491F00C4DF8}"/>
              </a:ext>
            </a:extLst>
          </p:cNvPr>
          <p:cNvSpPr>
            <a:spLocks noGrp="1"/>
          </p:cNvSpPr>
          <p:nvPr>
            <p:ph type="dt" sz="half" idx="10"/>
          </p:nvPr>
        </p:nvSpPr>
        <p:spPr/>
        <p:txBody>
          <a:bodyPr/>
          <a:lstStyle>
            <a:lvl1pPr>
              <a:defRPr/>
            </a:lvl1pPr>
          </a:lstStyle>
          <a:p>
            <a:pPr>
              <a:defRPr/>
            </a:pPr>
            <a:fld id="{5FCB48E4-E1C1-4823-8246-60A9ABEEACF8}" type="datetimeFigureOut">
              <a:rPr lang="en-US" altLang="en-US"/>
              <a:pPr>
                <a:defRPr/>
              </a:pPr>
              <a:t>9/11/2019</a:t>
            </a:fld>
            <a:endParaRPr lang="en-US" altLang="en-US" dirty="0"/>
          </a:p>
        </p:txBody>
      </p:sp>
      <p:sp>
        <p:nvSpPr>
          <p:cNvPr id="5" name="Footer Placeholder 4">
            <a:extLst>
              <a:ext uri="{FF2B5EF4-FFF2-40B4-BE49-F238E27FC236}">
                <a16:creationId xmlns:a16="http://schemas.microsoft.com/office/drawing/2014/main" id="{B362BE69-876E-4594-90CE-EB205D40390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6180503-14B4-46CE-A055-70624D06B179}"/>
              </a:ext>
            </a:extLst>
          </p:cNvPr>
          <p:cNvSpPr>
            <a:spLocks noGrp="1"/>
          </p:cNvSpPr>
          <p:nvPr>
            <p:ph type="sldNum" sz="quarter" idx="12"/>
          </p:nvPr>
        </p:nvSpPr>
        <p:spPr/>
        <p:txBody>
          <a:bodyPr/>
          <a:lstStyle>
            <a:lvl1pPr>
              <a:defRPr/>
            </a:lvl1pPr>
          </a:lstStyle>
          <a:p>
            <a:pPr>
              <a:defRPr/>
            </a:pPr>
            <a:fld id="{B68BD654-7B58-48A6-9D61-43FAD5CE4C68}" type="slidenum">
              <a:rPr lang="en-US" altLang="en-US"/>
              <a:pPr>
                <a:defRPr/>
              </a:pPr>
              <a:t>‹#›</a:t>
            </a:fld>
            <a:endParaRPr lang="en-US" altLang="en-US" dirty="0"/>
          </a:p>
        </p:txBody>
      </p:sp>
    </p:spTree>
    <p:extLst>
      <p:ext uri="{BB962C8B-B14F-4D97-AF65-F5344CB8AC3E}">
        <p14:creationId xmlns:p14="http://schemas.microsoft.com/office/powerpoint/2010/main" val="1132695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C58D0-7CB0-421C-AC25-F6512D965CBB}"/>
              </a:ext>
            </a:extLst>
          </p:cNvPr>
          <p:cNvSpPr>
            <a:spLocks noGrp="1"/>
          </p:cNvSpPr>
          <p:nvPr>
            <p:ph type="dt" sz="half" idx="10"/>
          </p:nvPr>
        </p:nvSpPr>
        <p:spPr/>
        <p:txBody>
          <a:bodyPr/>
          <a:lstStyle>
            <a:lvl1pPr>
              <a:defRPr/>
            </a:lvl1pPr>
          </a:lstStyle>
          <a:p>
            <a:pPr>
              <a:defRPr/>
            </a:pPr>
            <a:fld id="{F92A913B-2400-4BD3-9308-AD80BA24F5FD}" type="datetimeFigureOut">
              <a:rPr lang="en-US" altLang="en-US"/>
              <a:pPr>
                <a:defRPr/>
              </a:pPr>
              <a:t>9/11/2019</a:t>
            </a:fld>
            <a:endParaRPr lang="en-US" altLang="en-US" dirty="0"/>
          </a:p>
        </p:txBody>
      </p:sp>
      <p:sp>
        <p:nvSpPr>
          <p:cNvPr id="5" name="Footer Placeholder 4">
            <a:extLst>
              <a:ext uri="{FF2B5EF4-FFF2-40B4-BE49-F238E27FC236}">
                <a16:creationId xmlns:a16="http://schemas.microsoft.com/office/drawing/2014/main" id="{DBFC1CB4-7435-4EB8-B9FA-1E71384DFEE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D6D8E24-FC50-4749-92F8-E105C1E37745}"/>
              </a:ext>
            </a:extLst>
          </p:cNvPr>
          <p:cNvSpPr>
            <a:spLocks noGrp="1"/>
          </p:cNvSpPr>
          <p:nvPr>
            <p:ph type="sldNum" sz="quarter" idx="12"/>
          </p:nvPr>
        </p:nvSpPr>
        <p:spPr/>
        <p:txBody>
          <a:bodyPr/>
          <a:lstStyle>
            <a:lvl1pPr>
              <a:defRPr/>
            </a:lvl1pPr>
          </a:lstStyle>
          <a:p>
            <a:pPr>
              <a:defRPr/>
            </a:pPr>
            <a:fld id="{664F7E14-9E4E-41D1-B736-1DCCBD2A7FD8}" type="slidenum">
              <a:rPr lang="en-US" altLang="en-US"/>
              <a:pPr>
                <a:defRPr/>
              </a:pPr>
              <a:t>‹#›</a:t>
            </a:fld>
            <a:endParaRPr lang="en-US" altLang="en-US" dirty="0"/>
          </a:p>
        </p:txBody>
      </p:sp>
    </p:spTree>
    <p:extLst>
      <p:ext uri="{BB962C8B-B14F-4D97-AF65-F5344CB8AC3E}">
        <p14:creationId xmlns:p14="http://schemas.microsoft.com/office/powerpoint/2010/main" val="176817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40684B7-BEC6-4CE9-A46B-D2B6C0654EA3}"/>
              </a:ext>
            </a:extLst>
          </p:cNvPr>
          <p:cNvSpPr>
            <a:spLocks noGrp="1"/>
          </p:cNvSpPr>
          <p:nvPr>
            <p:ph type="dt" sz="half" idx="10"/>
          </p:nvPr>
        </p:nvSpPr>
        <p:spPr/>
        <p:txBody>
          <a:bodyPr/>
          <a:lstStyle>
            <a:lvl1pPr>
              <a:defRPr/>
            </a:lvl1pPr>
          </a:lstStyle>
          <a:p>
            <a:pPr>
              <a:defRPr/>
            </a:pPr>
            <a:fld id="{DC970DB4-7D8E-4E66-BDD2-96DABD61AC2E}" type="datetimeFigureOut">
              <a:rPr lang="en-US" altLang="en-US"/>
              <a:pPr>
                <a:defRPr/>
              </a:pPr>
              <a:t>9/11/2019</a:t>
            </a:fld>
            <a:endParaRPr lang="en-US" altLang="en-US" dirty="0"/>
          </a:p>
        </p:txBody>
      </p:sp>
      <p:sp>
        <p:nvSpPr>
          <p:cNvPr id="6" name="Footer Placeholder 4">
            <a:extLst>
              <a:ext uri="{FF2B5EF4-FFF2-40B4-BE49-F238E27FC236}">
                <a16:creationId xmlns:a16="http://schemas.microsoft.com/office/drawing/2014/main" id="{95FEAA33-71F4-477E-A40E-6A0DE956ADDD}"/>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45FB03F-EC35-421F-BAAB-B430AF2E6506}"/>
              </a:ext>
            </a:extLst>
          </p:cNvPr>
          <p:cNvSpPr>
            <a:spLocks noGrp="1"/>
          </p:cNvSpPr>
          <p:nvPr>
            <p:ph type="sldNum" sz="quarter" idx="12"/>
          </p:nvPr>
        </p:nvSpPr>
        <p:spPr/>
        <p:txBody>
          <a:bodyPr/>
          <a:lstStyle>
            <a:lvl1pPr>
              <a:defRPr/>
            </a:lvl1pPr>
          </a:lstStyle>
          <a:p>
            <a:pPr>
              <a:defRPr/>
            </a:pPr>
            <a:fld id="{666C541E-FCBC-40C6-A03E-903FBE2065B9}" type="slidenum">
              <a:rPr lang="en-US" altLang="en-US"/>
              <a:pPr>
                <a:defRPr/>
              </a:pPr>
              <a:t>‹#›</a:t>
            </a:fld>
            <a:endParaRPr lang="en-US" altLang="en-US" dirty="0"/>
          </a:p>
        </p:txBody>
      </p:sp>
    </p:spTree>
    <p:extLst>
      <p:ext uri="{BB962C8B-B14F-4D97-AF65-F5344CB8AC3E}">
        <p14:creationId xmlns:p14="http://schemas.microsoft.com/office/powerpoint/2010/main" val="3811317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A052329-C88B-4425-A420-2679EFB01FA3}"/>
              </a:ext>
            </a:extLst>
          </p:cNvPr>
          <p:cNvSpPr>
            <a:spLocks noGrp="1"/>
          </p:cNvSpPr>
          <p:nvPr>
            <p:ph type="dt" sz="half" idx="10"/>
          </p:nvPr>
        </p:nvSpPr>
        <p:spPr/>
        <p:txBody>
          <a:bodyPr/>
          <a:lstStyle>
            <a:lvl1pPr>
              <a:defRPr/>
            </a:lvl1pPr>
          </a:lstStyle>
          <a:p>
            <a:pPr>
              <a:defRPr/>
            </a:pPr>
            <a:fld id="{3EE4EB81-A6E7-47D1-B092-7BB28F8ED3EE}" type="datetimeFigureOut">
              <a:rPr lang="en-US" altLang="en-US"/>
              <a:pPr>
                <a:defRPr/>
              </a:pPr>
              <a:t>9/11/2019</a:t>
            </a:fld>
            <a:endParaRPr lang="en-US" altLang="en-US" dirty="0"/>
          </a:p>
        </p:txBody>
      </p:sp>
      <p:sp>
        <p:nvSpPr>
          <p:cNvPr id="8" name="Footer Placeholder 4">
            <a:extLst>
              <a:ext uri="{FF2B5EF4-FFF2-40B4-BE49-F238E27FC236}">
                <a16:creationId xmlns:a16="http://schemas.microsoft.com/office/drawing/2014/main" id="{1DFAF459-59FA-431F-8A1A-654D404FEB5C}"/>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91BB0E4A-CE41-497A-89A5-5AC3B694F775}"/>
              </a:ext>
            </a:extLst>
          </p:cNvPr>
          <p:cNvSpPr>
            <a:spLocks noGrp="1"/>
          </p:cNvSpPr>
          <p:nvPr>
            <p:ph type="sldNum" sz="quarter" idx="12"/>
          </p:nvPr>
        </p:nvSpPr>
        <p:spPr/>
        <p:txBody>
          <a:bodyPr/>
          <a:lstStyle>
            <a:lvl1pPr>
              <a:defRPr/>
            </a:lvl1pPr>
          </a:lstStyle>
          <a:p>
            <a:pPr>
              <a:defRPr/>
            </a:pPr>
            <a:fld id="{E0D2E242-FD9E-4974-AD6D-4348324EDC5F}" type="slidenum">
              <a:rPr lang="en-US" altLang="en-US"/>
              <a:pPr>
                <a:defRPr/>
              </a:pPr>
              <a:t>‹#›</a:t>
            </a:fld>
            <a:endParaRPr lang="en-US" altLang="en-US" dirty="0"/>
          </a:p>
        </p:txBody>
      </p:sp>
    </p:spTree>
    <p:extLst>
      <p:ext uri="{BB962C8B-B14F-4D97-AF65-F5344CB8AC3E}">
        <p14:creationId xmlns:p14="http://schemas.microsoft.com/office/powerpoint/2010/main" val="121366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517831A-4CC0-4437-BE4B-A8626701C1F0}"/>
              </a:ext>
            </a:extLst>
          </p:cNvPr>
          <p:cNvSpPr>
            <a:spLocks noGrp="1"/>
          </p:cNvSpPr>
          <p:nvPr>
            <p:ph type="dt" sz="half" idx="10"/>
          </p:nvPr>
        </p:nvSpPr>
        <p:spPr/>
        <p:txBody>
          <a:bodyPr/>
          <a:lstStyle>
            <a:lvl1pPr>
              <a:defRPr/>
            </a:lvl1pPr>
          </a:lstStyle>
          <a:p>
            <a:pPr>
              <a:defRPr/>
            </a:pPr>
            <a:fld id="{0ADC9DA8-4BD5-49E9-B0A8-7214D8E063CC}" type="datetimeFigureOut">
              <a:rPr lang="en-US" altLang="en-US"/>
              <a:pPr>
                <a:defRPr/>
              </a:pPr>
              <a:t>9/11/2019</a:t>
            </a:fld>
            <a:endParaRPr lang="en-US" altLang="en-US" dirty="0"/>
          </a:p>
        </p:txBody>
      </p:sp>
      <p:sp>
        <p:nvSpPr>
          <p:cNvPr id="4" name="Footer Placeholder 4">
            <a:extLst>
              <a:ext uri="{FF2B5EF4-FFF2-40B4-BE49-F238E27FC236}">
                <a16:creationId xmlns:a16="http://schemas.microsoft.com/office/drawing/2014/main" id="{41674083-8021-494D-B583-964EAD844698}"/>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EB02DFF3-3BAB-485C-8F3F-603C518700D6}"/>
              </a:ext>
            </a:extLst>
          </p:cNvPr>
          <p:cNvSpPr>
            <a:spLocks noGrp="1"/>
          </p:cNvSpPr>
          <p:nvPr>
            <p:ph type="sldNum" sz="quarter" idx="12"/>
          </p:nvPr>
        </p:nvSpPr>
        <p:spPr/>
        <p:txBody>
          <a:bodyPr/>
          <a:lstStyle>
            <a:lvl1pPr>
              <a:defRPr/>
            </a:lvl1pPr>
          </a:lstStyle>
          <a:p>
            <a:pPr>
              <a:defRPr/>
            </a:pPr>
            <a:fld id="{680D2D0E-FB63-45FC-9271-7A18A0CECFF8}" type="slidenum">
              <a:rPr lang="en-US" altLang="en-US"/>
              <a:pPr>
                <a:defRPr/>
              </a:pPr>
              <a:t>‹#›</a:t>
            </a:fld>
            <a:endParaRPr lang="en-US" altLang="en-US" dirty="0"/>
          </a:p>
        </p:txBody>
      </p:sp>
    </p:spTree>
    <p:extLst>
      <p:ext uri="{BB962C8B-B14F-4D97-AF65-F5344CB8AC3E}">
        <p14:creationId xmlns:p14="http://schemas.microsoft.com/office/powerpoint/2010/main" val="1895024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3685189-6D8D-4CAE-8599-AB3282101AE0}"/>
              </a:ext>
            </a:extLst>
          </p:cNvPr>
          <p:cNvSpPr>
            <a:spLocks noGrp="1"/>
          </p:cNvSpPr>
          <p:nvPr>
            <p:ph type="dt" sz="half" idx="10"/>
          </p:nvPr>
        </p:nvSpPr>
        <p:spPr/>
        <p:txBody>
          <a:bodyPr/>
          <a:lstStyle>
            <a:lvl1pPr>
              <a:defRPr/>
            </a:lvl1pPr>
          </a:lstStyle>
          <a:p>
            <a:pPr>
              <a:defRPr/>
            </a:pPr>
            <a:fld id="{E31BFCEE-71CD-4AE6-9729-E2C2DA930FB5}" type="datetimeFigureOut">
              <a:rPr lang="en-US" altLang="en-US"/>
              <a:pPr>
                <a:defRPr/>
              </a:pPr>
              <a:t>9/11/2019</a:t>
            </a:fld>
            <a:endParaRPr lang="en-US" altLang="en-US" dirty="0"/>
          </a:p>
        </p:txBody>
      </p:sp>
      <p:sp>
        <p:nvSpPr>
          <p:cNvPr id="3" name="Footer Placeholder 4">
            <a:extLst>
              <a:ext uri="{FF2B5EF4-FFF2-40B4-BE49-F238E27FC236}">
                <a16:creationId xmlns:a16="http://schemas.microsoft.com/office/drawing/2014/main" id="{9937363E-98C0-4196-999C-B915343DA360}"/>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6908CCE-E11B-44DF-B97C-CA6D6273D571}"/>
              </a:ext>
            </a:extLst>
          </p:cNvPr>
          <p:cNvSpPr>
            <a:spLocks noGrp="1"/>
          </p:cNvSpPr>
          <p:nvPr>
            <p:ph type="sldNum" sz="quarter" idx="12"/>
          </p:nvPr>
        </p:nvSpPr>
        <p:spPr/>
        <p:txBody>
          <a:bodyPr/>
          <a:lstStyle>
            <a:lvl1pPr>
              <a:defRPr/>
            </a:lvl1pPr>
          </a:lstStyle>
          <a:p>
            <a:pPr>
              <a:defRPr/>
            </a:pPr>
            <a:fld id="{EE667221-FC40-4BFF-ABF6-CB67FC6BBBCB}" type="slidenum">
              <a:rPr lang="en-US" altLang="en-US"/>
              <a:pPr>
                <a:defRPr/>
              </a:pPr>
              <a:t>‹#›</a:t>
            </a:fld>
            <a:endParaRPr lang="en-US" altLang="en-US" dirty="0"/>
          </a:p>
        </p:txBody>
      </p:sp>
    </p:spTree>
    <p:extLst>
      <p:ext uri="{BB962C8B-B14F-4D97-AF65-F5344CB8AC3E}">
        <p14:creationId xmlns:p14="http://schemas.microsoft.com/office/powerpoint/2010/main" val="4287687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2FAE27-4A26-4389-9305-27A4B6451052}"/>
              </a:ext>
            </a:extLst>
          </p:cNvPr>
          <p:cNvSpPr>
            <a:spLocks noGrp="1"/>
          </p:cNvSpPr>
          <p:nvPr>
            <p:ph type="dt" sz="half" idx="10"/>
          </p:nvPr>
        </p:nvSpPr>
        <p:spPr/>
        <p:txBody>
          <a:bodyPr/>
          <a:lstStyle>
            <a:lvl1pPr>
              <a:defRPr/>
            </a:lvl1pPr>
          </a:lstStyle>
          <a:p>
            <a:pPr>
              <a:defRPr/>
            </a:pPr>
            <a:fld id="{96B34F32-9F7B-48D2-8F68-255A5EFEA126}" type="datetimeFigureOut">
              <a:rPr lang="en-US" altLang="en-US"/>
              <a:pPr>
                <a:defRPr/>
              </a:pPr>
              <a:t>9/11/2019</a:t>
            </a:fld>
            <a:endParaRPr lang="en-US" altLang="en-US" dirty="0"/>
          </a:p>
        </p:txBody>
      </p:sp>
      <p:sp>
        <p:nvSpPr>
          <p:cNvPr id="6" name="Footer Placeholder 4">
            <a:extLst>
              <a:ext uri="{FF2B5EF4-FFF2-40B4-BE49-F238E27FC236}">
                <a16:creationId xmlns:a16="http://schemas.microsoft.com/office/drawing/2014/main" id="{C2BDDF0B-942D-4CBF-9CC0-4ED54BA5919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46E1780-EF8A-4E13-AA6D-849D29674F10}"/>
              </a:ext>
            </a:extLst>
          </p:cNvPr>
          <p:cNvSpPr>
            <a:spLocks noGrp="1"/>
          </p:cNvSpPr>
          <p:nvPr>
            <p:ph type="sldNum" sz="quarter" idx="12"/>
          </p:nvPr>
        </p:nvSpPr>
        <p:spPr/>
        <p:txBody>
          <a:bodyPr/>
          <a:lstStyle>
            <a:lvl1pPr>
              <a:defRPr/>
            </a:lvl1pPr>
          </a:lstStyle>
          <a:p>
            <a:pPr>
              <a:defRPr/>
            </a:pPr>
            <a:fld id="{D6B729A8-BF0E-4505-9024-CD23B4DACEF6}" type="slidenum">
              <a:rPr lang="en-US" altLang="en-US"/>
              <a:pPr>
                <a:defRPr/>
              </a:pPr>
              <a:t>‹#›</a:t>
            </a:fld>
            <a:endParaRPr lang="en-US" altLang="en-US" dirty="0"/>
          </a:p>
        </p:txBody>
      </p:sp>
    </p:spTree>
    <p:extLst>
      <p:ext uri="{BB962C8B-B14F-4D97-AF65-F5344CB8AC3E}">
        <p14:creationId xmlns:p14="http://schemas.microsoft.com/office/powerpoint/2010/main" val="72565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72D94D-92EF-4B34-9B15-8A25D4924081}" type="datetimeFigureOut">
              <a:rPr lang="en-US" altLang="en-US"/>
              <a:pPr>
                <a:defRPr/>
              </a:pPr>
              <a:t>9/11/2019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C1FD96A-B429-4728-9957-4C6EFEA6861B}" type="slidenum">
              <a:rPr lang="en-US" altLang="en-US"/>
              <a:pPr>
                <a:defRPr/>
              </a:pPr>
              <a:t>‹#›</a:t>
            </a:fld>
            <a:endParaRPr lang="en-US" altLang="en-US" dirty="0"/>
          </a:p>
        </p:txBody>
      </p:sp>
    </p:spTree>
    <p:extLst>
      <p:ext uri="{BB962C8B-B14F-4D97-AF65-F5344CB8AC3E}">
        <p14:creationId xmlns:p14="http://schemas.microsoft.com/office/powerpoint/2010/main" val="3240197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1F88E56-158B-4518-AE71-1338DD284E5F}"/>
              </a:ext>
            </a:extLst>
          </p:cNvPr>
          <p:cNvSpPr>
            <a:spLocks noGrp="1"/>
          </p:cNvSpPr>
          <p:nvPr>
            <p:ph type="dt" sz="half" idx="10"/>
          </p:nvPr>
        </p:nvSpPr>
        <p:spPr/>
        <p:txBody>
          <a:bodyPr/>
          <a:lstStyle>
            <a:lvl1pPr>
              <a:defRPr/>
            </a:lvl1pPr>
          </a:lstStyle>
          <a:p>
            <a:pPr>
              <a:defRPr/>
            </a:pPr>
            <a:fld id="{2D8ADF7A-617D-4EC2-BF3A-8844D6E50EEC}" type="datetimeFigureOut">
              <a:rPr lang="en-US" altLang="en-US"/>
              <a:pPr>
                <a:defRPr/>
              </a:pPr>
              <a:t>9/11/2019</a:t>
            </a:fld>
            <a:endParaRPr lang="en-US" altLang="en-US" dirty="0"/>
          </a:p>
        </p:txBody>
      </p:sp>
      <p:sp>
        <p:nvSpPr>
          <p:cNvPr id="6" name="Footer Placeholder 4">
            <a:extLst>
              <a:ext uri="{FF2B5EF4-FFF2-40B4-BE49-F238E27FC236}">
                <a16:creationId xmlns:a16="http://schemas.microsoft.com/office/drawing/2014/main" id="{A93CB808-5A2F-440B-A443-BB775EF38319}"/>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1E65CC0-A75F-4C98-B92B-85424AD8EE17}"/>
              </a:ext>
            </a:extLst>
          </p:cNvPr>
          <p:cNvSpPr>
            <a:spLocks noGrp="1"/>
          </p:cNvSpPr>
          <p:nvPr>
            <p:ph type="sldNum" sz="quarter" idx="12"/>
          </p:nvPr>
        </p:nvSpPr>
        <p:spPr/>
        <p:txBody>
          <a:bodyPr/>
          <a:lstStyle>
            <a:lvl1pPr>
              <a:defRPr/>
            </a:lvl1pPr>
          </a:lstStyle>
          <a:p>
            <a:pPr>
              <a:defRPr/>
            </a:pPr>
            <a:fld id="{63DBD907-6EC4-4C83-82D7-6D5DAE5AEFDA}" type="slidenum">
              <a:rPr lang="en-US" altLang="en-US"/>
              <a:pPr>
                <a:defRPr/>
              </a:pPr>
              <a:t>‹#›</a:t>
            </a:fld>
            <a:endParaRPr lang="en-US" altLang="en-US" dirty="0"/>
          </a:p>
        </p:txBody>
      </p:sp>
    </p:spTree>
    <p:extLst>
      <p:ext uri="{BB962C8B-B14F-4D97-AF65-F5344CB8AC3E}">
        <p14:creationId xmlns:p14="http://schemas.microsoft.com/office/powerpoint/2010/main" val="452857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772150" y="2000250"/>
            <a:ext cx="4686300"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228600"/>
            <a:ext cx="69342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F0443-F520-4210-B275-4F556D6958ED}"/>
              </a:ext>
            </a:extLst>
          </p:cNvPr>
          <p:cNvSpPr>
            <a:spLocks noGrp="1"/>
          </p:cNvSpPr>
          <p:nvPr>
            <p:ph type="dt" sz="half" idx="10"/>
          </p:nvPr>
        </p:nvSpPr>
        <p:spPr>
          <a:xfrm rot="5400000">
            <a:off x="96838" y="360363"/>
            <a:ext cx="628650" cy="365125"/>
          </a:xfrm>
        </p:spPr>
        <p:txBody>
          <a:bodyPr/>
          <a:lstStyle>
            <a:lvl1pPr>
              <a:defRPr/>
            </a:lvl1pPr>
          </a:lstStyle>
          <a:p>
            <a:pPr>
              <a:defRPr/>
            </a:pPr>
            <a:fld id="{DE2825B8-DFDE-49C8-9C38-4054A4186E44}" type="datetimeFigureOut">
              <a:rPr lang="en-US" altLang="en-US"/>
              <a:pPr>
                <a:defRPr/>
              </a:pPr>
              <a:t>9/11/2019</a:t>
            </a:fld>
            <a:endParaRPr lang="en-US" altLang="en-US" dirty="0"/>
          </a:p>
        </p:txBody>
      </p:sp>
      <p:sp>
        <p:nvSpPr>
          <p:cNvPr id="5" name="Footer Placeholder 4">
            <a:extLst>
              <a:ext uri="{FF2B5EF4-FFF2-40B4-BE49-F238E27FC236}">
                <a16:creationId xmlns:a16="http://schemas.microsoft.com/office/drawing/2014/main" id="{67DB0734-3FFC-4872-BB56-ACADE30E8EAD}"/>
              </a:ext>
            </a:extLst>
          </p:cNvPr>
          <p:cNvSpPr>
            <a:spLocks noGrp="1"/>
          </p:cNvSpPr>
          <p:nvPr>
            <p:ph type="ftr" sz="quarter" idx="11"/>
          </p:nvPr>
        </p:nvSpPr>
        <p:spPr>
          <a:xfrm rot="5400000">
            <a:off x="-674687" y="1760538"/>
            <a:ext cx="2171700" cy="365125"/>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49BB307-DC9C-49B6-B402-FBAC67F65AC7}"/>
              </a:ext>
            </a:extLst>
          </p:cNvPr>
          <p:cNvSpPr>
            <a:spLocks noGrp="1"/>
          </p:cNvSpPr>
          <p:nvPr>
            <p:ph type="sldNum" sz="quarter" idx="12"/>
          </p:nvPr>
        </p:nvSpPr>
        <p:spPr>
          <a:xfrm rot="5400000">
            <a:off x="8470900" y="4425951"/>
            <a:ext cx="628650" cy="349250"/>
          </a:xfrm>
        </p:spPr>
        <p:txBody>
          <a:bodyPr/>
          <a:lstStyle>
            <a:lvl1pPr>
              <a:defRPr/>
            </a:lvl1pPr>
          </a:lstStyle>
          <a:p>
            <a:pPr>
              <a:defRPr/>
            </a:pPr>
            <a:fld id="{A2135548-6C9B-4B1B-B69B-768B886A1631}" type="slidenum">
              <a:rPr lang="en-US" altLang="en-US"/>
              <a:pPr>
                <a:defRPr/>
              </a:pPr>
              <a:t>‹#›</a:t>
            </a:fld>
            <a:endParaRPr lang="en-US" altLang="en-US" dirty="0"/>
          </a:p>
        </p:txBody>
      </p:sp>
    </p:spTree>
    <p:extLst>
      <p:ext uri="{BB962C8B-B14F-4D97-AF65-F5344CB8AC3E}">
        <p14:creationId xmlns:p14="http://schemas.microsoft.com/office/powerpoint/2010/main" val="1202013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05978"/>
            <a:ext cx="1219200" cy="47089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28600"/>
            <a:ext cx="6629400" cy="46863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9BBB3A-5137-437B-9096-ACD768B63E8F}"/>
              </a:ext>
            </a:extLst>
          </p:cNvPr>
          <p:cNvSpPr>
            <a:spLocks noGrp="1"/>
          </p:cNvSpPr>
          <p:nvPr>
            <p:ph type="dt" sz="half" idx="10"/>
          </p:nvPr>
        </p:nvSpPr>
        <p:spPr>
          <a:xfrm rot="5400000">
            <a:off x="96838" y="360363"/>
            <a:ext cx="628650" cy="365125"/>
          </a:xfrm>
        </p:spPr>
        <p:txBody>
          <a:bodyPr/>
          <a:lstStyle>
            <a:lvl1pPr>
              <a:defRPr/>
            </a:lvl1pPr>
          </a:lstStyle>
          <a:p>
            <a:pPr>
              <a:defRPr/>
            </a:pPr>
            <a:fld id="{1A4E00F4-6A35-4992-9324-1BCE97451BC8}" type="datetimeFigureOut">
              <a:rPr lang="en-US" altLang="en-US"/>
              <a:pPr>
                <a:defRPr/>
              </a:pPr>
              <a:t>9/11/2019</a:t>
            </a:fld>
            <a:endParaRPr lang="en-US" altLang="en-US" dirty="0"/>
          </a:p>
        </p:txBody>
      </p:sp>
      <p:sp>
        <p:nvSpPr>
          <p:cNvPr id="5" name="Footer Placeholder 4">
            <a:extLst>
              <a:ext uri="{FF2B5EF4-FFF2-40B4-BE49-F238E27FC236}">
                <a16:creationId xmlns:a16="http://schemas.microsoft.com/office/drawing/2014/main" id="{2CE5FCF2-F40F-4E2C-9BA7-951BD1E57DF6}"/>
              </a:ext>
            </a:extLst>
          </p:cNvPr>
          <p:cNvSpPr>
            <a:spLocks noGrp="1"/>
          </p:cNvSpPr>
          <p:nvPr>
            <p:ph type="ftr" sz="quarter" idx="11"/>
          </p:nvPr>
        </p:nvSpPr>
        <p:spPr>
          <a:xfrm rot="5400000">
            <a:off x="-674687" y="1760538"/>
            <a:ext cx="2171700" cy="365125"/>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74E0E4B-BB7B-471F-9B25-FF8BC3A823D0}"/>
              </a:ext>
            </a:extLst>
          </p:cNvPr>
          <p:cNvSpPr>
            <a:spLocks noGrp="1"/>
          </p:cNvSpPr>
          <p:nvPr>
            <p:ph type="sldNum" sz="quarter" idx="12"/>
          </p:nvPr>
        </p:nvSpPr>
        <p:spPr>
          <a:xfrm rot="5400000">
            <a:off x="8470900" y="4425951"/>
            <a:ext cx="628650" cy="349250"/>
          </a:xfrm>
        </p:spPr>
        <p:txBody>
          <a:bodyPr/>
          <a:lstStyle>
            <a:lvl1pPr>
              <a:defRPr/>
            </a:lvl1pPr>
          </a:lstStyle>
          <a:p>
            <a:pPr>
              <a:defRPr/>
            </a:pPr>
            <a:fld id="{F2D20BA7-A8BC-4EB7-9AAF-8AD8EC1715A7}" type="slidenum">
              <a:rPr lang="en-US" altLang="en-US"/>
              <a:pPr>
                <a:defRPr/>
              </a:pPr>
              <a:t>‹#›</a:t>
            </a:fld>
            <a:endParaRPr lang="en-US" altLang="en-US" dirty="0"/>
          </a:p>
        </p:txBody>
      </p:sp>
    </p:spTree>
    <p:extLst>
      <p:ext uri="{BB962C8B-B14F-4D97-AF65-F5344CB8AC3E}">
        <p14:creationId xmlns:p14="http://schemas.microsoft.com/office/powerpoint/2010/main" val="180490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2800" b="0"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lang="en-US" sz="4000" b="1" kern="1200" cap="all" dirty="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C2FC7074-F959-4ED2-B4B2-E6570413B687}" type="datetimeFigureOut">
              <a:rPr lang="en-US" altLang="en-US"/>
              <a:pPr>
                <a:defRPr/>
              </a:pPr>
              <a:t>9/11/2019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AB808B-F099-4BF6-8FC3-7E439E7AB56E}" type="slidenum">
              <a:rPr lang="en-US" altLang="en-US"/>
              <a:pPr>
                <a:defRPr/>
              </a:pPr>
              <a:t>‹#›</a:t>
            </a:fld>
            <a:endParaRPr lang="en-US" altLang="en-US" dirty="0"/>
          </a:p>
        </p:txBody>
      </p:sp>
    </p:spTree>
    <p:extLst>
      <p:ext uri="{BB962C8B-B14F-4D97-AF65-F5344CB8AC3E}">
        <p14:creationId xmlns:p14="http://schemas.microsoft.com/office/powerpoint/2010/main" val="389191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A4233C0-DBAC-42C6-A4C8-7AE4AB0CF5B8}" type="datetimeFigureOut">
              <a:rPr lang="en-US" altLang="en-US"/>
              <a:pPr>
                <a:defRPr/>
              </a:pPr>
              <a:t>9/11/2019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AE4CFB-406B-4109-BCCA-0AD726EEB957}" type="slidenum">
              <a:rPr lang="en-US" altLang="en-US"/>
              <a:pPr>
                <a:defRPr/>
              </a:pPr>
              <a:t>‹#›</a:t>
            </a:fld>
            <a:endParaRPr lang="en-US" altLang="en-US" dirty="0"/>
          </a:p>
        </p:txBody>
      </p:sp>
    </p:spTree>
    <p:extLst>
      <p:ext uri="{BB962C8B-B14F-4D97-AF65-F5344CB8AC3E}">
        <p14:creationId xmlns:p14="http://schemas.microsoft.com/office/powerpoint/2010/main" val="310149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676430E-3718-4381-97C7-435863447365}" type="datetimeFigureOut">
              <a:rPr lang="en-US" altLang="en-US"/>
              <a:pPr>
                <a:defRPr/>
              </a:pPr>
              <a:t>9/11/2019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034E7CE-75C6-4117-A9BE-9ABABB9E6A3A}" type="slidenum">
              <a:rPr lang="en-US" altLang="en-US"/>
              <a:pPr>
                <a:defRPr/>
              </a:pPr>
              <a:t>‹#›</a:t>
            </a:fld>
            <a:endParaRPr lang="en-US" altLang="en-US" dirty="0"/>
          </a:p>
        </p:txBody>
      </p:sp>
    </p:spTree>
    <p:extLst>
      <p:ext uri="{BB962C8B-B14F-4D97-AF65-F5344CB8AC3E}">
        <p14:creationId xmlns:p14="http://schemas.microsoft.com/office/powerpoint/2010/main" val="387018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068A9B5-4F4F-42BB-8D43-C725A2606DE3}" type="datetimeFigureOut">
              <a:rPr lang="en-US" altLang="en-US"/>
              <a:pPr>
                <a:defRPr/>
              </a:pPr>
              <a:t>9/11/2019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F97E8AA-BDF0-4874-85C0-9B98DC3ED6CF}" type="slidenum">
              <a:rPr lang="en-US" altLang="en-US"/>
              <a:pPr>
                <a:defRPr/>
              </a:pPr>
              <a:t>‹#›</a:t>
            </a:fld>
            <a:endParaRPr lang="en-US" altLang="en-US" dirty="0"/>
          </a:p>
        </p:txBody>
      </p:sp>
    </p:spTree>
    <p:extLst>
      <p:ext uri="{BB962C8B-B14F-4D97-AF65-F5344CB8AC3E}">
        <p14:creationId xmlns:p14="http://schemas.microsoft.com/office/powerpoint/2010/main" val="379264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471159-0B1F-4457-899E-3E8985BB15DE}" type="datetimeFigureOut">
              <a:rPr lang="en-US" altLang="en-US"/>
              <a:pPr>
                <a:defRPr/>
              </a:pPr>
              <a:t>9/11/2019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A6AAB68-BE99-4126-90E7-9019E5ED973B}" type="slidenum">
              <a:rPr lang="en-US" altLang="en-US"/>
              <a:pPr>
                <a:defRPr/>
              </a:pPr>
              <a:t>‹#›</a:t>
            </a:fld>
            <a:endParaRPr lang="en-US" altLang="en-US" dirty="0"/>
          </a:p>
        </p:txBody>
      </p:sp>
    </p:spTree>
    <p:extLst>
      <p:ext uri="{BB962C8B-B14F-4D97-AF65-F5344CB8AC3E}">
        <p14:creationId xmlns:p14="http://schemas.microsoft.com/office/powerpoint/2010/main" val="404042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2B8959-39D4-4371-BA27-021D9D0AB446}" type="datetimeFigureOut">
              <a:rPr lang="en-US" altLang="en-US"/>
              <a:pPr>
                <a:defRPr/>
              </a:pPr>
              <a:t>9/11/2019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F1D126B-46CA-4E8B-9810-EBB16BA36EC8}" type="slidenum">
              <a:rPr lang="en-US" altLang="en-US"/>
              <a:pPr>
                <a:defRPr/>
              </a:pPr>
              <a:t>‹#›</a:t>
            </a:fld>
            <a:endParaRPr lang="en-US" altLang="en-US" dirty="0"/>
          </a:p>
        </p:txBody>
      </p:sp>
    </p:spTree>
    <p:extLst>
      <p:ext uri="{BB962C8B-B14F-4D97-AF65-F5344CB8AC3E}">
        <p14:creationId xmlns:p14="http://schemas.microsoft.com/office/powerpoint/2010/main" val="108760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EA7122-693E-406F-951E-A1932B8DA310}" type="datetimeFigureOut">
              <a:rPr lang="en-US" altLang="en-US"/>
              <a:pPr>
                <a:defRPr/>
              </a:pPr>
              <a:t>9/11/2019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4A8A06-DB37-4117-A640-82C231C5DF1D}" type="slidenum">
              <a:rPr lang="en-US" altLang="en-US"/>
              <a:pPr>
                <a:defRPr/>
              </a:pPr>
              <a:t>‹#›</a:t>
            </a:fld>
            <a:endParaRPr lang="en-US" altLang="en-US" dirty="0"/>
          </a:p>
        </p:txBody>
      </p:sp>
    </p:spTree>
    <p:extLst>
      <p:ext uri="{BB962C8B-B14F-4D97-AF65-F5344CB8AC3E}">
        <p14:creationId xmlns:p14="http://schemas.microsoft.com/office/powerpoint/2010/main" val="408769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43450"/>
            <a:ext cx="914400" cy="298450"/>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90A2"/>
                </a:solidFill>
                <a:cs typeface="Arial" panose="020B0604020202020204" pitchFamily="34" charset="0"/>
              </a:defRPr>
            </a:lvl1pPr>
          </a:lstStyle>
          <a:p>
            <a:pPr>
              <a:defRPr/>
            </a:pPr>
            <a:fld id="{1F91AE37-4902-41B9-BC40-0487CB5F8595}" type="datetimeFigureOut">
              <a:rPr lang="en-US" altLang="en-US"/>
              <a:pPr>
                <a:defRPr/>
              </a:pPr>
              <a:t>9/11/2019</a:t>
            </a:fld>
            <a:endParaRPr lang="en-US" altLang="en-US" dirty="0"/>
          </a:p>
        </p:txBody>
      </p:sp>
      <p:sp>
        <p:nvSpPr>
          <p:cNvPr id="5" name="Footer Placeholder 4"/>
          <p:cNvSpPr>
            <a:spLocks noGrp="1"/>
          </p:cNvSpPr>
          <p:nvPr>
            <p:ph type="ftr" sz="quarter" idx="3"/>
          </p:nvPr>
        </p:nvSpPr>
        <p:spPr>
          <a:xfrm>
            <a:off x="1371600" y="4743450"/>
            <a:ext cx="2895600" cy="29845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90A2"/>
                </a:solidFill>
                <a:cs typeface="Arial" panose="020B0604020202020204" pitchFamily="34" charset="0"/>
              </a:defRPr>
            </a:lvl1pPr>
          </a:lstStyle>
          <a:p>
            <a:pPr>
              <a:defRPr/>
            </a:pPr>
            <a:fld id="{14730CEB-5402-4D79-BB1F-890EBD945B4A}" type="slidenum">
              <a:rPr lang="en-US" altLang="en-US"/>
              <a:pPr>
                <a:defRPr/>
              </a:pPr>
              <a:t>‹#›</a:t>
            </a:fld>
            <a:endParaRPr lang="en-US" altLang="en-US" dirty="0"/>
          </a:p>
        </p:txBody>
      </p:sp>
    </p:spTree>
    <p:extLst>
      <p:ext uri="{BB962C8B-B14F-4D97-AF65-F5344CB8AC3E}">
        <p14:creationId xmlns:p14="http://schemas.microsoft.com/office/powerpoint/2010/main" val="14577070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000" b="1"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04D8F94-B639-4FBD-963A-BF0D4C4E02A6}"/>
              </a:ext>
            </a:extLst>
          </p:cNvPr>
          <p:cNvSpPr>
            <a:spLocks noGrp="1"/>
          </p:cNvSpPr>
          <p:nvPr>
            <p:ph type="title"/>
          </p:nvPr>
        </p:nvSpPr>
        <p:spPr bwMode="auto">
          <a:xfrm>
            <a:off x="457200" y="2825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BA2ECE0-A981-4496-8CC3-EF81BBDCC4DF}"/>
              </a:ext>
            </a:extLst>
          </p:cNvPr>
          <p:cNvSpPr>
            <a:spLocks noGrp="1"/>
          </p:cNvSpPr>
          <p:nvPr>
            <p:ph type="body" idx="1"/>
          </p:nvPr>
        </p:nvSpPr>
        <p:spPr bwMode="auto">
          <a:xfrm>
            <a:off x="457200" y="12763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2179843-B89F-45DC-8A88-1D287D0A9E10}"/>
              </a:ext>
            </a:extLst>
          </p:cNvPr>
          <p:cNvSpPr>
            <a:spLocks noGrp="1"/>
          </p:cNvSpPr>
          <p:nvPr>
            <p:ph type="dt" sz="half" idx="2"/>
          </p:nvPr>
        </p:nvSpPr>
        <p:spPr>
          <a:xfrm>
            <a:off x="457200" y="4743450"/>
            <a:ext cx="914400" cy="298450"/>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90A2"/>
                </a:solidFill>
                <a:cs typeface="Arial" panose="020B0604020202020204" pitchFamily="34" charset="0"/>
              </a:defRPr>
            </a:lvl1pPr>
          </a:lstStyle>
          <a:p>
            <a:pPr>
              <a:defRPr/>
            </a:pPr>
            <a:fld id="{6426CD2F-ED92-4CB9-8812-14FF2E44E710}" type="datetimeFigureOut">
              <a:rPr lang="en-US" altLang="en-US"/>
              <a:pPr>
                <a:defRPr/>
              </a:pPr>
              <a:t>9/11/2019</a:t>
            </a:fld>
            <a:endParaRPr lang="en-US" altLang="en-US" dirty="0"/>
          </a:p>
        </p:txBody>
      </p:sp>
      <p:sp>
        <p:nvSpPr>
          <p:cNvPr id="5" name="Footer Placeholder 4">
            <a:extLst>
              <a:ext uri="{FF2B5EF4-FFF2-40B4-BE49-F238E27FC236}">
                <a16:creationId xmlns:a16="http://schemas.microsoft.com/office/drawing/2014/main" id="{C5D9A659-A69E-4CC1-8A59-79BB488ECD6D}"/>
              </a:ext>
            </a:extLst>
          </p:cNvPr>
          <p:cNvSpPr>
            <a:spLocks noGrp="1"/>
          </p:cNvSpPr>
          <p:nvPr>
            <p:ph type="ftr" sz="quarter" idx="3"/>
          </p:nvPr>
        </p:nvSpPr>
        <p:spPr>
          <a:xfrm>
            <a:off x="1371600" y="4743450"/>
            <a:ext cx="2895600" cy="29845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DE435A10-A230-4F52-BFD3-527A9A0C3947}"/>
              </a:ext>
            </a:extLst>
          </p:cNvPr>
          <p:cNvSpPr>
            <a:spLocks noGrp="1"/>
          </p:cNvSpPr>
          <p:nvPr>
            <p:ph type="sldNum" sz="quarter" idx="4"/>
          </p:nvPr>
        </p:nvSpPr>
        <p:spPr>
          <a:xfrm>
            <a:off x="8153400" y="114301"/>
            <a:ext cx="838200" cy="2619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90A2"/>
                </a:solidFill>
                <a:cs typeface="Arial" panose="020B0604020202020204" pitchFamily="34" charset="0"/>
              </a:defRPr>
            </a:lvl1pPr>
          </a:lstStyle>
          <a:p>
            <a:pPr>
              <a:defRPr/>
            </a:pPr>
            <a:fld id="{0C9ED977-AE6E-4240-9CFA-4B35083794ED}" type="slidenum">
              <a:rPr lang="en-US" altLang="en-US"/>
              <a:pPr>
                <a:defRPr/>
              </a:pPr>
              <a:t>‹#›</a:t>
            </a:fld>
            <a:endParaRPr lang="en-US" altLang="en-US" dirty="0"/>
          </a:p>
        </p:txBody>
      </p:sp>
    </p:spTree>
    <p:extLst>
      <p:ext uri="{BB962C8B-B14F-4D97-AF65-F5344CB8AC3E}">
        <p14:creationId xmlns:p14="http://schemas.microsoft.com/office/powerpoint/2010/main" val="102769566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5pPr>
      <a:lvl6pPr marL="457189" algn="ctr" rtl="0" fontAlgn="base">
        <a:spcBef>
          <a:spcPct val="0"/>
        </a:spcBef>
        <a:spcAft>
          <a:spcPct val="0"/>
        </a:spcAft>
        <a:defRPr sz="4400">
          <a:solidFill>
            <a:schemeClr val="tx1"/>
          </a:solidFill>
          <a:latin typeface="Garamond" charset="0"/>
          <a:ea typeface="ＭＳ Ｐゴシック" charset="0"/>
        </a:defRPr>
      </a:lvl6pPr>
      <a:lvl7pPr marL="914378" algn="ctr" rtl="0" fontAlgn="base">
        <a:spcBef>
          <a:spcPct val="0"/>
        </a:spcBef>
        <a:spcAft>
          <a:spcPct val="0"/>
        </a:spcAft>
        <a:defRPr sz="4400">
          <a:solidFill>
            <a:schemeClr val="tx1"/>
          </a:solidFill>
          <a:latin typeface="Garamond" charset="0"/>
          <a:ea typeface="ＭＳ Ｐゴシック" charset="0"/>
        </a:defRPr>
      </a:lvl7pPr>
      <a:lvl8pPr marL="1371566" algn="ctr" rtl="0" fontAlgn="base">
        <a:spcBef>
          <a:spcPct val="0"/>
        </a:spcBef>
        <a:spcAft>
          <a:spcPct val="0"/>
        </a:spcAft>
        <a:defRPr sz="4400">
          <a:solidFill>
            <a:schemeClr val="tx1"/>
          </a:solidFill>
          <a:latin typeface="Garamond" charset="0"/>
          <a:ea typeface="ＭＳ Ｐゴシック" charset="0"/>
        </a:defRPr>
      </a:lvl8pPr>
      <a:lvl9pPr marL="1828754" algn="ctr" rtl="0" fontAlgn="base">
        <a:spcBef>
          <a:spcPct val="0"/>
        </a:spcBef>
        <a:spcAft>
          <a:spcPct val="0"/>
        </a:spcAft>
        <a:defRPr sz="4400">
          <a:solidFill>
            <a:schemeClr val="tx1"/>
          </a:solidFill>
          <a:latin typeface="Garamond" charset="0"/>
          <a:ea typeface="ＭＳ Ｐゴシック"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E4B5-8FD3-4D9B-825E-69631179DED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687F93A-FCAB-4A6A-8975-43217B00CA4B}"/>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DD97FC23-3CD8-4047-95B9-C4F5D52FF0DE}"/>
              </a:ext>
            </a:extLst>
          </p:cNvPr>
          <p:cNvPicPr>
            <a:picLocks noChangeAspect="1"/>
          </p:cNvPicPr>
          <p:nvPr/>
        </p:nvPicPr>
        <p:blipFill>
          <a:blip r:embed="rId3"/>
          <a:stretch>
            <a:fillRect/>
          </a:stretch>
        </p:blipFill>
        <p:spPr>
          <a:xfrm>
            <a:off x="533400" y="0"/>
            <a:ext cx="8527971" cy="5143500"/>
          </a:xfrm>
          <a:prstGeom prst="rect">
            <a:avLst/>
          </a:prstGeom>
        </p:spPr>
      </p:pic>
    </p:spTree>
    <p:extLst>
      <p:ext uri="{BB962C8B-B14F-4D97-AF65-F5344CB8AC3E}">
        <p14:creationId xmlns:p14="http://schemas.microsoft.com/office/powerpoint/2010/main" val="747297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A7EF-03ED-4D14-8C3F-E4BF8D06E65E}"/>
              </a:ext>
            </a:extLst>
          </p:cNvPr>
          <p:cNvSpPr>
            <a:spLocks noGrp="1"/>
          </p:cNvSpPr>
          <p:nvPr>
            <p:ph type="title"/>
          </p:nvPr>
        </p:nvSpPr>
        <p:spPr>
          <a:xfrm>
            <a:off x="457200" y="553085"/>
            <a:ext cx="8229600" cy="857250"/>
          </a:xfrm>
        </p:spPr>
        <p:txBody>
          <a:bodyPr/>
          <a:lstStyle/>
          <a:p>
            <a:r>
              <a:rPr lang="en-US" dirty="0"/>
              <a:t>Reduce the Risk: PCI Bleed</a:t>
            </a:r>
            <a:br>
              <a:rPr lang="en-US" dirty="0"/>
            </a:br>
            <a:r>
              <a:rPr lang="en-US" dirty="0"/>
              <a:t>Quality Campaign</a:t>
            </a:r>
          </a:p>
        </p:txBody>
      </p:sp>
      <p:graphicFrame>
        <p:nvGraphicFramePr>
          <p:cNvPr id="4" name="Content Placeholder 3">
            <a:extLst>
              <a:ext uri="{FF2B5EF4-FFF2-40B4-BE49-F238E27FC236}">
                <a16:creationId xmlns:a16="http://schemas.microsoft.com/office/drawing/2014/main" id="{BA1D3462-5147-4BD0-80A1-224A3CBB6C4E}"/>
              </a:ext>
            </a:extLst>
          </p:cNvPr>
          <p:cNvGraphicFramePr>
            <a:graphicFrameLocks noGrp="1"/>
          </p:cNvGraphicFramePr>
          <p:nvPr>
            <p:ph idx="1"/>
            <p:extLst>
              <p:ext uri="{D42A27DB-BD31-4B8C-83A1-F6EECF244321}">
                <p14:modId xmlns:p14="http://schemas.microsoft.com/office/powerpoint/2010/main" val="1772253654"/>
              </p:ext>
            </p:extLst>
          </p:nvPr>
        </p:nvGraphicFramePr>
        <p:xfrm>
          <a:off x="277707" y="1200150"/>
          <a:ext cx="8256693"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04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11357A-5E35-4E99-A778-BA4209FED8C4}"/>
              </a:ext>
            </a:extLst>
          </p:cNvPr>
          <p:cNvSpPr txBox="1"/>
          <p:nvPr/>
        </p:nvSpPr>
        <p:spPr>
          <a:xfrm>
            <a:off x="7315200" y="4476750"/>
            <a:ext cx="1676400" cy="457200"/>
          </a:xfrm>
          <a:prstGeom prst="rect">
            <a:avLst/>
          </a:prstGeom>
          <a:solidFill>
            <a:schemeClr val="bg1"/>
          </a:solidFill>
        </p:spPr>
        <p:txBody>
          <a:bodyPr wrap="square" rtlCol="0">
            <a:spAutoFit/>
          </a:bodyPr>
          <a:lstStyle/>
          <a:p>
            <a:endParaRPr lang="en-US" dirty="0"/>
          </a:p>
        </p:txBody>
      </p:sp>
      <p:sp>
        <p:nvSpPr>
          <p:cNvPr id="3" name="Content Placeholder 2"/>
          <p:cNvSpPr>
            <a:spLocks noGrp="1"/>
          </p:cNvSpPr>
          <p:nvPr>
            <p:ph idx="1"/>
          </p:nvPr>
        </p:nvSpPr>
        <p:spPr>
          <a:xfrm>
            <a:off x="230868" y="171450"/>
            <a:ext cx="8682264" cy="4972050"/>
          </a:xfrm>
        </p:spPr>
        <p:txBody>
          <a:bodyPr/>
          <a:lstStyle/>
          <a:p>
            <a:r>
              <a:rPr lang="en-US" sz="1600" dirty="0"/>
              <a:t>All patients </a:t>
            </a:r>
            <a:r>
              <a:rPr lang="en-US" sz="1600" b="1" dirty="0"/>
              <a:t>should be evaluated for risk </a:t>
            </a:r>
            <a:r>
              <a:rPr lang="en-US" sz="1600" dirty="0"/>
              <a:t>of bleeding before PCI. </a:t>
            </a:r>
          </a:p>
          <a:p>
            <a:pPr marL="0" indent="0">
              <a:buNone/>
            </a:pPr>
            <a:endParaRPr lang="en-US" sz="1600" dirty="0"/>
          </a:p>
          <a:p>
            <a:r>
              <a:rPr lang="en-US" sz="1600" dirty="0"/>
              <a:t>Patients considered high risk for PCI should be part of a collaborative decision to use a </a:t>
            </a:r>
            <a:r>
              <a:rPr lang="en-US" sz="1600" b="1" dirty="0"/>
              <a:t>radial approach</a:t>
            </a:r>
            <a:r>
              <a:rPr lang="en-US" sz="1600" dirty="0"/>
              <a:t>.</a:t>
            </a:r>
          </a:p>
          <a:p>
            <a:pPr marL="0" indent="0">
              <a:buNone/>
            </a:pPr>
            <a:endParaRPr lang="en-US" sz="1600" dirty="0"/>
          </a:p>
          <a:p>
            <a:r>
              <a:rPr lang="en-US" sz="1600" dirty="0"/>
              <a:t>In patients with ACS treated with DAPT after coronary stent implantation who are not at high risk for bleeding complications and who do not have a history of stroke or TIA, it is reasonable to choose Prasugrel over Clopidogrel for maintenance P2Y12 inhibitor therapy.</a:t>
            </a:r>
          </a:p>
          <a:p>
            <a:endParaRPr lang="en-US" sz="1600" dirty="0"/>
          </a:p>
          <a:p>
            <a:r>
              <a:rPr lang="en-US" sz="1600" dirty="0"/>
              <a:t>In patients with SIHD treated with DAPT after DES implantation who are at high risk of severe bleeding complication or develop significant overt bleeding, discontinuation of P2Y12 inhibitor therapy after 3 months may be reasonable.</a:t>
            </a:r>
          </a:p>
          <a:p>
            <a:endParaRPr lang="en-US" sz="1600" dirty="0"/>
          </a:p>
          <a:p>
            <a:r>
              <a:rPr lang="en-US" sz="1600" dirty="0"/>
              <a:t>In patients with SIHD treated with DAPT after BMS or DES implantation who have tolerated DAPT without a bleeding complication and who are not at high bleeding risk (e.g., prior bleeding on DAPT, coagulopathy, oral anticoagulant use), continuation of DAPT with clopidogrel for longer than 1 month in patients treated with BMS or longer than 6 months in patients treated </a:t>
            </a:r>
            <a:br>
              <a:rPr lang="en-US" sz="1600" dirty="0"/>
            </a:br>
            <a:r>
              <a:rPr lang="en-US" sz="1600" dirty="0"/>
              <a:t>with DES may be reasonable.</a:t>
            </a:r>
          </a:p>
          <a:p>
            <a:endParaRPr lang="en-US" sz="1600" dirty="0"/>
          </a:p>
          <a:p>
            <a:pPr marL="857250" lvl="2" indent="0">
              <a:buNone/>
            </a:pPr>
            <a:endParaRPr lang="en-US" sz="700" dirty="0"/>
          </a:p>
        </p:txBody>
      </p:sp>
      <p:sp>
        <p:nvSpPr>
          <p:cNvPr id="7" name="TextBox 6">
            <a:extLst>
              <a:ext uri="{FF2B5EF4-FFF2-40B4-BE49-F238E27FC236}">
                <a16:creationId xmlns:a16="http://schemas.microsoft.com/office/drawing/2014/main" id="{F68420AD-EC18-4F2D-99B1-B3C1E901C8B9}"/>
              </a:ext>
            </a:extLst>
          </p:cNvPr>
          <p:cNvSpPr txBox="1"/>
          <p:nvPr/>
        </p:nvSpPr>
        <p:spPr>
          <a:xfrm rot="1272014">
            <a:off x="683667" y="1414544"/>
            <a:ext cx="7386556" cy="2431435"/>
          </a:xfrm>
          <a:prstGeom prst="rect">
            <a:avLst/>
          </a:prstGeom>
          <a:gradFill flip="none" rotWithShape="1">
            <a:gsLst>
              <a:gs pos="0">
                <a:schemeClr val="accent1">
                  <a:lumMod val="0"/>
                  <a:lumOff val="100000"/>
                  <a:alpha val="0"/>
                </a:schemeClr>
              </a:gs>
              <a:gs pos="74000">
                <a:schemeClr val="accent1">
                  <a:lumMod val="0"/>
                  <a:lumOff val="100000"/>
                </a:schemeClr>
              </a:gs>
              <a:gs pos="100000">
                <a:schemeClr val="accent1">
                  <a:lumMod val="100000"/>
                </a:schemeClr>
              </a:gs>
            </a:gsLst>
            <a:path path="circle">
              <a:fillToRect l="50000" t="-80000" r="50000" b="180000"/>
            </a:path>
            <a:tileRect/>
          </a:gradFill>
        </p:spPr>
        <p:txBody>
          <a:bodyPr wrap="square" rtlCol="0">
            <a:spAutoFit/>
          </a:bodyPr>
          <a:lstStyle/>
          <a:p>
            <a:pPr algn="ctr"/>
            <a:endParaRPr lang="en-US" sz="3200" b="1" u="sng" dirty="0"/>
          </a:p>
          <a:p>
            <a:pPr algn="ctr"/>
            <a:r>
              <a:rPr lang="en-US" sz="4400" b="1" u="sng" dirty="0">
                <a:latin typeface="+mj-lt"/>
              </a:rPr>
              <a:t>What are the ACC/AHA Guidelines Saying</a:t>
            </a:r>
          </a:p>
          <a:p>
            <a:pPr algn="ctr"/>
            <a:endParaRPr lang="en-US" sz="3200" b="1" dirty="0"/>
          </a:p>
        </p:txBody>
      </p:sp>
    </p:spTree>
    <p:extLst>
      <p:ext uri="{BB962C8B-B14F-4D97-AF65-F5344CB8AC3E}">
        <p14:creationId xmlns:p14="http://schemas.microsoft.com/office/powerpoint/2010/main" val="209511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3334"/>
            <a:ext cx="8229600" cy="857250"/>
          </a:xfrm>
        </p:spPr>
        <p:txBody>
          <a:bodyPr/>
          <a:lstStyle/>
          <a:p>
            <a:r>
              <a:rPr lang="en-US" dirty="0"/>
              <a:t>Opportunity for Improvement</a:t>
            </a:r>
          </a:p>
        </p:txBody>
      </p:sp>
      <p:sp>
        <p:nvSpPr>
          <p:cNvPr id="4" name="Content Placeholder 2">
            <a:extLst>
              <a:ext uri="{FF2B5EF4-FFF2-40B4-BE49-F238E27FC236}">
                <a16:creationId xmlns:a16="http://schemas.microsoft.com/office/drawing/2014/main" id="{10903529-6924-4505-B234-1AC165BBF862}"/>
              </a:ext>
            </a:extLst>
          </p:cNvPr>
          <p:cNvSpPr txBox="1">
            <a:spLocks/>
          </p:cNvSpPr>
          <p:nvPr/>
        </p:nvSpPr>
        <p:spPr bwMode="auto">
          <a:xfrm>
            <a:off x="123825" y="4400550"/>
            <a:ext cx="8839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386B"/>
                </a:solidFill>
                <a:effectLst/>
                <a:uLnTx/>
                <a:uFillTx/>
                <a:latin typeface="Calibri" panose="020F0502020204030204" pitchFamily="34" charset="0"/>
                <a:ea typeface="MS PGothic" panose="020B0600070205080204" pitchFamily="34" charset="-128"/>
                <a:cs typeface="Calibri" panose="020F0502020204030204" pitchFamily="34" charset="0"/>
              </a:rPr>
              <a: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386B"/>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386B"/>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pic>
        <p:nvPicPr>
          <p:cNvPr id="6" name="Picture 5">
            <a:extLst>
              <a:ext uri="{FF2B5EF4-FFF2-40B4-BE49-F238E27FC236}">
                <a16:creationId xmlns:a16="http://schemas.microsoft.com/office/drawing/2014/main" id="{ED5DD699-FD15-4FC9-A51F-EE9AFF432A01}"/>
              </a:ext>
            </a:extLst>
          </p:cNvPr>
          <p:cNvPicPr>
            <a:picLocks noChangeAspect="1"/>
          </p:cNvPicPr>
          <p:nvPr/>
        </p:nvPicPr>
        <p:blipFill rotWithShape="1">
          <a:blip r:embed="rId3"/>
          <a:srcRect l="6267" t="48370" r="8515" b="28129"/>
          <a:stretch/>
        </p:blipFill>
        <p:spPr>
          <a:xfrm>
            <a:off x="304800" y="2343150"/>
            <a:ext cx="8658226" cy="1343025"/>
          </a:xfrm>
          <a:prstGeom prst="rect">
            <a:avLst/>
          </a:prstGeom>
        </p:spPr>
      </p:pic>
      <p:sp>
        <p:nvSpPr>
          <p:cNvPr id="3" name="Rectangle 2">
            <a:extLst>
              <a:ext uri="{FF2B5EF4-FFF2-40B4-BE49-F238E27FC236}">
                <a16:creationId xmlns:a16="http://schemas.microsoft.com/office/drawing/2014/main" id="{A485F5DE-85EB-4365-BB9A-D71A4D4DCA61}"/>
              </a:ext>
            </a:extLst>
          </p:cNvPr>
          <p:cNvSpPr/>
          <p:nvPr/>
        </p:nvSpPr>
        <p:spPr>
          <a:xfrm>
            <a:off x="7300913" y="2452822"/>
            <a:ext cx="990600" cy="409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Arrow: Down 7">
            <a:extLst>
              <a:ext uri="{FF2B5EF4-FFF2-40B4-BE49-F238E27FC236}">
                <a16:creationId xmlns:a16="http://schemas.microsoft.com/office/drawing/2014/main" id="{52755F82-7D7E-486B-889C-656537A5CBF2}"/>
              </a:ext>
            </a:extLst>
          </p:cNvPr>
          <p:cNvSpPr/>
          <p:nvPr/>
        </p:nvSpPr>
        <p:spPr>
          <a:xfrm>
            <a:off x="6446861" y="1386022"/>
            <a:ext cx="1447800" cy="1419225"/>
          </a:xfrm>
          <a:prstGeom prst="downArrow">
            <a:avLst>
              <a:gd name="adj1" fmla="val 50000"/>
              <a:gd name="adj2" fmla="val 49503"/>
            </a:avLst>
          </a:prstGeom>
          <a:solidFill>
            <a:srgbClr val="FFD889"/>
          </a:solid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F243E"/>
              </a:solidFill>
              <a:effectLst/>
              <a:uLnTx/>
              <a:uFillTx/>
              <a:latin typeface="Franklin Gothic Book"/>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F243E"/>
              </a:solidFill>
              <a:effectLst/>
              <a:uLnTx/>
              <a:uFillTx/>
              <a:latin typeface="Franklin Gothic Book"/>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F243E"/>
                </a:solidFill>
                <a:effectLst/>
                <a:uLnTx/>
                <a:uFillTx/>
                <a:latin typeface="Franklin Gothic Book"/>
                <a:ea typeface="+mn-ea"/>
                <a:cs typeface="+mn-cs"/>
              </a:rPr>
              <a:t>2.81%</a:t>
            </a:r>
          </a:p>
        </p:txBody>
      </p:sp>
    </p:spTree>
    <p:extLst>
      <p:ext uri="{BB962C8B-B14F-4D97-AF65-F5344CB8AC3E}">
        <p14:creationId xmlns:p14="http://schemas.microsoft.com/office/powerpoint/2010/main" val="2869013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FFE184-09E7-49F7-A420-680FB73BFCFC}"/>
              </a:ext>
            </a:extLst>
          </p:cNvPr>
          <p:cNvSpPr txBox="1"/>
          <p:nvPr/>
        </p:nvSpPr>
        <p:spPr>
          <a:xfrm>
            <a:off x="7315200" y="4476750"/>
            <a:ext cx="1752600" cy="533400"/>
          </a:xfrm>
          <a:prstGeom prst="rect">
            <a:avLst/>
          </a:prstGeom>
          <a:solidFill>
            <a:schemeClr val="bg1"/>
          </a:solidFill>
          <a:ln>
            <a:noFill/>
          </a:ln>
        </p:spPr>
        <p:txBody>
          <a:bodyPr wrap="square" rtlCol="0">
            <a:spAutoFit/>
          </a:bodyPr>
          <a:lstStyle/>
          <a:p>
            <a:endParaRPr lang="en-US" dirty="0"/>
          </a:p>
        </p:txBody>
      </p:sp>
      <p:sp>
        <p:nvSpPr>
          <p:cNvPr id="2" name="Title 1">
            <a:extLst>
              <a:ext uri="{FF2B5EF4-FFF2-40B4-BE49-F238E27FC236}">
                <a16:creationId xmlns:a16="http://schemas.microsoft.com/office/drawing/2014/main" id="{1B0EA2FA-8EEB-474C-A5E7-3F639BECB3DC}"/>
              </a:ext>
            </a:extLst>
          </p:cNvPr>
          <p:cNvSpPr>
            <a:spLocks noGrp="1"/>
          </p:cNvSpPr>
          <p:nvPr>
            <p:ph type="title"/>
          </p:nvPr>
        </p:nvSpPr>
        <p:spPr>
          <a:xfrm>
            <a:off x="457200" y="22908"/>
            <a:ext cx="8229600" cy="857250"/>
          </a:xfrm>
        </p:spPr>
        <p:txBody>
          <a:bodyPr/>
          <a:lstStyle/>
          <a:p>
            <a:pPr eaLnBrk="1" fontAlgn="t" hangingPunct="1"/>
            <a:br>
              <a:rPr lang="en-US" dirty="0"/>
            </a:br>
            <a:br>
              <a:rPr lang="en-US" dirty="0"/>
            </a:br>
            <a:r>
              <a:rPr lang="en-US" dirty="0"/>
              <a:t>Steering Committee Members</a:t>
            </a:r>
            <a:br>
              <a:rPr lang="en-US" dirty="0"/>
            </a:br>
            <a:br>
              <a:rPr lang="en-US" b="0" dirty="0"/>
            </a:br>
            <a:endParaRPr lang="en-US" dirty="0"/>
          </a:p>
        </p:txBody>
      </p:sp>
      <p:graphicFrame>
        <p:nvGraphicFramePr>
          <p:cNvPr id="4" name="Content Placeholder 3">
            <a:extLst>
              <a:ext uri="{FF2B5EF4-FFF2-40B4-BE49-F238E27FC236}">
                <a16:creationId xmlns:a16="http://schemas.microsoft.com/office/drawing/2014/main" id="{9F25743D-E22E-404A-8157-608F534B01DB}"/>
              </a:ext>
            </a:extLst>
          </p:cNvPr>
          <p:cNvGraphicFramePr>
            <a:graphicFrameLocks noGrp="1"/>
          </p:cNvGraphicFramePr>
          <p:nvPr>
            <p:ph idx="1"/>
          </p:nvPr>
        </p:nvGraphicFramePr>
        <p:xfrm>
          <a:off x="457200" y="1137561"/>
          <a:ext cx="8534400" cy="3605889"/>
        </p:xfrm>
        <a:graphic>
          <a:graphicData uri="http://schemas.openxmlformats.org/drawingml/2006/table">
            <a:tbl>
              <a:tblPr firstRow="1" firstCol="1" bandRow="1">
                <a:tableStyleId>{5C22544A-7EE6-4342-B048-85BDC9FD1C3A}</a:tableStyleId>
              </a:tblPr>
              <a:tblGrid>
                <a:gridCol w="3517257">
                  <a:extLst>
                    <a:ext uri="{9D8B030D-6E8A-4147-A177-3AD203B41FA5}">
                      <a16:colId xmlns:a16="http://schemas.microsoft.com/office/drawing/2014/main" val="3780655207"/>
                    </a:ext>
                  </a:extLst>
                </a:gridCol>
                <a:gridCol w="5017143">
                  <a:extLst>
                    <a:ext uri="{9D8B030D-6E8A-4147-A177-3AD203B41FA5}">
                      <a16:colId xmlns:a16="http://schemas.microsoft.com/office/drawing/2014/main" val="2841356079"/>
                    </a:ext>
                  </a:extLst>
                </a:gridCol>
              </a:tblGrid>
              <a:tr h="895533">
                <a:tc>
                  <a:txBody>
                    <a:bodyPr/>
                    <a:lstStyle/>
                    <a:p>
                      <a:pPr marL="0" marR="0">
                        <a:lnSpc>
                          <a:spcPct val="115000"/>
                        </a:lnSpc>
                        <a:spcBef>
                          <a:spcPts val="0"/>
                        </a:spcBef>
                        <a:spcAft>
                          <a:spcPts val="0"/>
                        </a:spcAft>
                      </a:pPr>
                      <a:r>
                        <a:rPr lang="en-US" sz="2200" dirty="0">
                          <a:solidFill>
                            <a:schemeClr val="tx2"/>
                          </a:solidFill>
                          <a:effectLst/>
                        </a:rPr>
                        <a:t>Andrea Price, MS, RCIS, CCA  </a:t>
                      </a:r>
                      <a:r>
                        <a:rPr lang="en-US"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Committee Chair</a:t>
                      </a:r>
                    </a:p>
                  </a:txBody>
                  <a:tcPr marL="68580" marR="68580" marT="0" marB="0">
                    <a:noFill/>
                  </a:tcPr>
                </a:tc>
                <a:tc>
                  <a:txBody>
                    <a:bodyPr/>
                    <a:lstStyle/>
                    <a:p>
                      <a:pPr marL="0" marR="0">
                        <a:lnSpc>
                          <a:spcPct val="115000"/>
                        </a:lnSpc>
                        <a:spcBef>
                          <a:spcPts val="0"/>
                        </a:spcBef>
                        <a:spcAft>
                          <a:spcPts val="0"/>
                        </a:spcAft>
                      </a:pPr>
                      <a:r>
                        <a:rPr lang="en-US" sz="2200" b="0" dirty="0">
                          <a:solidFill>
                            <a:schemeClr val="tx2"/>
                          </a:solidFill>
                          <a:effectLst/>
                        </a:rPr>
                        <a:t>Indiana University </a:t>
                      </a:r>
                      <a:endParaRPr lang="en-US" sz="2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004866333"/>
                  </a:ext>
                </a:extLst>
              </a:tr>
              <a:tr h="522653">
                <a:tc>
                  <a:txBody>
                    <a:bodyPr/>
                    <a:lstStyle/>
                    <a:p>
                      <a:pPr marL="0" marR="0">
                        <a:lnSpc>
                          <a:spcPct val="115000"/>
                        </a:lnSpc>
                        <a:spcBef>
                          <a:spcPts val="0"/>
                        </a:spcBef>
                        <a:spcAft>
                          <a:spcPts val="0"/>
                        </a:spcAft>
                      </a:pPr>
                      <a:r>
                        <a:rPr lang="en-US" sz="2200" dirty="0">
                          <a:solidFill>
                            <a:schemeClr val="tx2"/>
                          </a:solidFill>
                          <a:effectLst/>
                          <a:latin typeface="+mn-lt"/>
                          <a:ea typeface="Calibri" panose="020F0502020204030204" pitchFamily="34" charset="0"/>
                          <a:cs typeface="Times New Roman" panose="02020603050405020304" pitchFamily="18" charset="0"/>
                        </a:rPr>
                        <a:t>Amit Amin, MD, FACC </a:t>
                      </a:r>
                    </a:p>
                  </a:txBody>
                  <a:tcPr marL="68580" marR="68580" marT="0" marB="0">
                    <a:noFill/>
                  </a:tcPr>
                </a:tc>
                <a:tc>
                  <a:txBody>
                    <a:bodyPr/>
                    <a:lstStyle/>
                    <a:p>
                      <a:pPr marL="0" marR="0">
                        <a:lnSpc>
                          <a:spcPct val="115000"/>
                        </a:lnSpc>
                        <a:spcBef>
                          <a:spcPts val="0"/>
                        </a:spcBef>
                        <a:spcAft>
                          <a:spcPts val="0"/>
                        </a:spcAft>
                      </a:pPr>
                      <a:r>
                        <a:rPr lang="en-US" sz="2200" dirty="0">
                          <a:solidFill>
                            <a:schemeClr val="tx2"/>
                          </a:solidFill>
                          <a:effectLst/>
                          <a:latin typeface="+mn-lt"/>
                          <a:ea typeface="Calibri" panose="020F0502020204030204" pitchFamily="34" charset="0"/>
                          <a:cs typeface="Times New Roman" panose="02020603050405020304" pitchFamily="18" charset="0"/>
                        </a:rPr>
                        <a:t>Barnes Jewish Hospital</a:t>
                      </a:r>
                    </a:p>
                  </a:txBody>
                  <a:tcPr marL="68580" marR="68580" marT="0" marB="0">
                    <a:noFill/>
                  </a:tcPr>
                </a:tc>
                <a:extLst>
                  <a:ext uri="{0D108BD9-81ED-4DB2-BD59-A6C34878D82A}">
                    <a16:rowId xmlns:a16="http://schemas.microsoft.com/office/drawing/2014/main" val="3630973631"/>
                  </a:ext>
                </a:extLst>
              </a:tr>
              <a:tr h="552010">
                <a:tc>
                  <a:txBody>
                    <a:bodyPr/>
                    <a:lstStyle/>
                    <a:p>
                      <a:pPr marL="0" marR="0">
                        <a:lnSpc>
                          <a:spcPct val="115000"/>
                        </a:lnSpc>
                        <a:spcBef>
                          <a:spcPts val="0"/>
                        </a:spcBef>
                        <a:spcAft>
                          <a:spcPts val="0"/>
                        </a:spcAft>
                      </a:pPr>
                      <a:r>
                        <a:rPr lang="en-US" sz="2200" dirty="0">
                          <a:solidFill>
                            <a:schemeClr val="tx2"/>
                          </a:solidFill>
                          <a:effectLst/>
                        </a:rPr>
                        <a:t>John Messenger, MD, FACC</a:t>
                      </a:r>
                      <a:endParaRPr lang="en-US"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Bef>
                          <a:spcPts val="0"/>
                        </a:spcBef>
                        <a:spcAft>
                          <a:spcPts val="0"/>
                        </a:spcAft>
                      </a:pPr>
                      <a:r>
                        <a:rPr lang="en-US" sz="2200" dirty="0">
                          <a:solidFill>
                            <a:schemeClr val="tx2"/>
                          </a:solidFill>
                          <a:effectLst/>
                        </a:rPr>
                        <a:t>University of Colorado Hospital</a:t>
                      </a:r>
                      <a:endParaRPr lang="en-US"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81107901"/>
                  </a:ext>
                </a:extLst>
              </a:tr>
              <a:tr h="522653">
                <a:tc>
                  <a:txBody>
                    <a:bodyPr/>
                    <a:lstStyle/>
                    <a:p>
                      <a:pPr marL="0" marR="0">
                        <a:lnSpc>
                          <a:spcPct val="115000"/>
                        </a:lnSpc>
                        <a:spcBef>
                          <a:spcPts val="0"/>
                        </a:spcBef>
                        <a:spcAft>
                          <a:spcPts val="0"/>
                        </a:spcAft>
                      </a:pPr>
                      <a:r>
                        <a:rPr lang="en-US" sz="2200" dirty="0">
                          <a:solidFill>
                            <a:schemeClr val="tx2"/>
                          </a:solidFill>
                          <a:effectLst/>
                        </a:rPr>
                        <a:t>Julie Miller, MD, FACC</a:t>
                      </a:r>
                      <a:endParaRPr lang="en-US"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Bef>
                          <a:spcPts val="0"/>
                        </a:spcBef>
                        <a:spcAft>
                          <a:spcPts val="0"/>
                        </a:spcAft>
                      </a:pPr>
                      <a:r>
                        <a:rPr lang="en-US" sz="2200" dirty="0">
                          <a:solidFill>
                            <a:schemeClr val="tx2"/>
                          </a:solidFill>
                          <a:effectLst/>
                        </a:rPr>
                        <a:t>Johns Hopkins Hospital</a:t>
                      </a:r>
                      <a:endParaRPr lang="en-US"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72362801"/>
                  </a:ext>
                </a:extLst>
              </a:tr>
              <a:tr h="612484">
                <a:tc>
                  <a:txBody>
                    <a:bodyPr/>
                    <a:lstStyle/>
                    <a:p>
                      <a:pPr marL="0" marR="0">
                        <a:lnSpc>
                          <a:spcPct val="115000"/>
                        </a:lnSpc>
                        <a:spcBef>
                          <a:spcPts val="0"/>
                        </a:spcBef>
                        <a:spcAft>
                          <a:spcPts val="0"/>
                        </a:spcAft>
                      </a:pPr>
                      <a:r>
                        <a:rPr lang="en-US" sz="2200" dirty="0">
                          <a:solidFill>
                            <a:schemeClr val="tx2"/>
                          </a:solidFill>
                          <a:effectLst/>
                        </a:rPr>
                        <a:t>Issam Moussa, MD, FACC</a:t>
                      </a:r>
                      <a:endParaRPr lang="en-US"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Bef>
                          <a:spcPts val="0"/>
                        </a:spcBef>
                        <a:spcAft>
                          <a:spcPts val="0"/>
                        </a:spcAft>
                      </a:pPr>
                      <a:r>
                        <a:rPr lang="en-US" sz="2200" dirty="0">
                          <a:solidFill>
                            <a:schemeClr val="tx2"/>
                          </a:solidFill>
                          <a:effectLst/>
                        </a:rPr>
                        <a:t>Robert Wood Johnson University Hospital</a:t>
                      </a:r>
                      <a:endParaRPr lang="en-US"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53103477"/>
                  </a:ext>
                </a:extLst>
              </a:tr>
              <a:tr h="500556">
                <a:tc>
                  <a:txBody>
                    <a:bodyPr/>
                    <a:lstStyle/>
                    <a:p>
                      <a:pPr marL="0" marR="0">
                        <a:lnSpc>
                          <a:spcPct val="115000"/>
                        </a:lnSpc>
                        <a:spcBef>
                          <a:spcPts val="0"/>
                        </a:spcBef>
                        <a:spcAft>
                          <a:spcPts val="0"/>
                        </a:spcAft>
                      </a:pPr>
                      <a:r>
                        <a:rPr lang="en-US" sz="2200" dirty="0">
                          <a:solidFill>
                            <a:schemeClr val="tx2"/>
                          </a:solidFill>
                          <a:effectLst/>
                        </a:rPr>
                        <a:t>Sunil V. Rao, MD, FACC</a:t>
                      </a:r>
                    </a:p>
                  </a:txBody>
                  <a:tcPr marL="68580" marR="68580" marT="0" marB="0">
                    <a:noFill/>
                  </a:tcPr>
                </a:tc>
                <a:tc>
                  <a:txBody>
                    <a:bodyPr/>
                    <a:lstStyle/>
                    <a:p>
                      <a:pPr marL="0" marR="0">
                        <a:lnSpc>
                          <a:spcPct val="115000"/>
                        </a:lnSpc>
                        <a:spcBef>
                          <a:spcPts val="0"/>
                        </a:spcBef>
                        <a:spcAft>
                          <a:spcPts val="0"/>
                        </a:spcAft>
                      </a:pPr>
                      <a:r>
                        <a:rPr lang="en-US" sz="2200" dirty="0">
                          <a:solidFill>
                            <a:schemeClr val="tx2"/>
                          </a:solidFill>
                          <a:effectLst/>
                        </a:rPr>
                        <a:t>Duke University Medical Center</a:t>
                      </a:r>
                      <a:endParaRPr lang="en-US"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886268129"/>
                  </a:ext>
                </a:extLst>
              </a:tr>
            </a:tbl>
          </a:graphicData>
        </a:graphic>
      </p:graphicFrame>
    </p:spTree>
    <p:extLst>
      <p:ext uri="{BB962C8B-B14F-4D97-AF65-F5344CB8AC3E}">
        <p14:creationId xmlns:p14="http://schemas.microsoft.com/office/powerpoint/2010/main" val="161883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22C0-B60D-4DDC-8BB1-92D72E46B760}"/>
              </a:ext>
            </a:extLst>
          </p:cNvPr>
          <p:cNvSpPr>
            <a:spLocks noGrp="1"/>
          </p:cNvSpPr>
          <p:nvPr>
            <p:ph type="title"/>
          </p:nvPr>
        </p:nvSpPr>
        <p:spPr>
          <a:xfrm>
            <a:off x="228600" y="209550"/>
            <a:ext cx="8229600" cy="857250"/>
          </a:xfrm>
        </p:spPr>
        <p:txBody>
          <a:bodyPr/>
          <a:lstStyle/>
          <a:p>
            <a:r>
              <a:rPr lang="en-US" dirty="0"/>
              <a:t>Agenda</a:t>
            </a:r>
          </a:p>
        </p:txBody>
      </p:sp>
      <p:sp>
        <p:nvSpPr>
          <p:cNvPr id="3" name="Content Placeholder 2">
            <a:extLst>
              <a:ext uri="{FF2B5EF4-FFF2-40B4-BE49-F238E27FC236}">
                <a16:creationId xmlns:a16="http://schemas.microsoft.com/office/drawing/2014/main" id="{AEF2F347-317D-415D-90D0-8B507801A53D}"/>
              </a:ext>
            </a:extLst>
          </p:cNvPr>
          <p:cNvSpPr>
            <a:spLocks noGrp="1"/>
          </p:cNvSpPr>
          <p:nvPr>
            <p:ph idx="1"/>
          </p:nvPr>
        </p:nvSpPr>
        <p:spPr>
          <a:xfrm>
            <a:off x="304800" y="883920"/>
            <a:ext cx="8763000" cy="3886200"/>
          </a:xfrm>
        </p:spPr>
        <p:txBody>
          <a:bodyPr/>
          <a:lstStyle/>
          <a:p>
            <a:pPr marL="514350" indent="-514350">
              <a:buFont typeface="+mj-lt"/>
              <a:buAutoNum type="arabicPeriod"/>
            </a:pPr>
            <a:r>
              <a:rPr lang="en-US" dirty="0"/>
              <a:t>ACC Quality Campaign Framework and Design and History </a:t>
            </a:r>
          </a:p>
          <a:p>
            <a:pPr marL="514350" indent="-514350">
              <a:buFont typeface="+mj-lt"/>
              <a:buAutoNum type="arabicPeriod"/>
            </a:pPr>
            <a:r>
              <a:rPr lang="en-US" dirty="0"/>
              <a:t>Reduce the Risk: PCI Bleed Campaign Goals</a:t>
            </a:r>
          </a:p>
          <a:p>
            <a:pPr marL="228600" indent="-228600">
              <a:buFont typeface="+mj-lt"/>
              <a:buAutoNum type="arabicPeriod"/>
            </a:pPr>
            <a:endParaRPr lang="en-US" sz="1200" dirty="0"/>
          </a:p>
          <a:p>
            <a:pPr marL="514350" indent="-514350">
              <a:buFont typeface="+mj-lt"/>
              <a:buAutoNum type="arabicPeriod"/>
            </a:pPr>
            <a:r>
              <a:rPr lang="en-US" dirty="0"/>
              <a:t>Campaign Metrics</a:t>
            </a:r>
          </a:p>
          <a:p>
            <a:pPr marL="228600" indent="-228600">
              <a:buFont typeface="+mj-lt"/>
              <a:buAutoNum type="arabicPeriod"/>
            </a:pPr>
            <a:endParaRPr lang="en-US" sz="1200" dirty="0"/>
          </a:p>
          <a:p>
            <a:pPr marL="514350" indent="-514350">
              <a:buFont typeface="+mj-lt"/>
              <a:buAutoNum type="arabicPeriod"/>
            </a:pPr>
            <a:r>
              <a:rPr lang="en-US" dirty="0"/>
              <a:t>The Change Package/the Campaign Features</a:t>
            </a:r>
          </a:p>
          <a:p>
            <a:pPr marL="228600" indent="-228600">
              <a:buFont typeface="+mj-lt"/>
              <a:buAutoNum type="arabicPeriod"/>
            </a:pPr>
            <a:endParaRPr lang="en-US" sz="1200" dirty="0"/>
          </a:p>
          <a:p>
            <a:pPr marL="514350" indent="-514350">
              <a:buFont typeface="+mj-lt"/>
              <a:buAutoNum type="arabicPeriod"/>
            </a:pPr>
            <a:r>
              <a:rPr lang="en-US" dirty="0"/>
              <a:t> Getting Started</a:t>
            </a:r>
          </a:p>
        </p:txBody>
      </p:sp>
      <p:sp>
        <p:nvSpPr>
          <p:cNvPr id="5" name="Rectangle 4">
            <a:extLst>
              <a:ext uri="{FF2B5EF4-FFF2-40B4-BE49-F238E27FC236}">
                <a16:creationId xmlns:a16="http://schemas.microsoft.com/office/drawing/2014/main" id="{C44433A7-1B7E-4F0A-8EAC-5D5092389E59}"/>
              </a:ext>
            </a:extLst>
          </p:cNvPr>
          <p:cNvSpPr/>
          <p:nvPr/>
        </p:nvSpPr>
        <p:spPr>
          <a:xfrm>
            <a:off x="228600" y="2724150"/>
            <a:ext cx="3810000" cy="72771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8949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790293-B9F1-4BB1-A0B2-9EC04AD749D6}"/>
              </a:ext>
            </a:extLst>
          </p:cNvPr>
          <p:cNvPicPr>
            <a:picLocks noChangeAspect="1"/>
          </p:cNvPicPr>
          <p:nvPr/>
        </p:nvPicPr>
        <p:blipFill>
          <a:blip r:embed="rId3"/>
          <a:stretch>
            <a:fillRect/>
          </a:stretch>
        </p:blipFill>
        <p:spPr>
          <a:xfrm>
            <a:off x="114753" y="0"/>
            <a:ext cx="8914494" cy="5143500"/>
          </a:xfrm>
          <a:prstGeom prst="rect">
            <a:avLst/>
          </a:prstGeom>
        </p:spPr>
      </p:pic>
    </p:spTree>
    <p:extLst>
      <p:ext uri="{BB962C8B-B14F-4D97-AF65-F5344CB8AC3E}">
        <p14:creationId xmlns:p14="http://schemas.microsoft.com/office/powerpoint/2010/main" val="332499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2024063"/>
            <a:ext cx="4419600" cy="2895599"/>
          </a:xfrm>
        </p:spPr>
        <p:txBody>
          <a:bodyPr/>
          <a:lstStyle/>
          <a:p>
            <a:pPr marL="0" indent="0" algn="ctr">
              <a:buNone/>
            </a:pPr>
            <a:r>
              <a:rPr lang="en-US" sz="2800" b="1" dirty="0"/>
              <a:t>PCI in-hospital </a:t>
            </a:r>
            <a:br>
              <a:rPr lang="en-US" sz="2800" b="1" dirty="0"/>
            </a:br>
            <a:r>
              <a:rPr lang="en-US" sz="2800" b="1" dirty="0"/>
              <a:t>risk standardized </a:t>
            </a:r>
            <a:br>
              <a:rPr lang="en-US" sz="2800" b="1" dirty="0"/>
            </a:br>
            <a:r>
              <a:rPr lang="en-US" sz="2800" b="1" dirty="0"/>
              <a:t>rate of bleeding events </a:t>
            </a:r>
            <a:br>
              <a:rPr lang="en-US" sz="2800" b="1" dirty="0"/>
            </a:br>
            <a:r>
              <a:rPr lang="en-US" sz="2800" b="1" dirty="0"/>
              <a:t>(all patients)</a:t>
            </a:r>
          </a:p>
          <a:p>
            <a:endParaRPr lang="en-US" sz="1800" dirty="0"/>
          </a:p>
          <a:p>
            <a:endParaRPr lang="en-US" sz="1800" dirty="0"/>
          </a:p>
        </p:txBody>
      </p:sp>
      <p:pic>
        <p:nvPicPr>
          <p:cNvPr id="5" name="Picture 4">
            <a:extLst>
              <a:ext uri="{FF2B5EF4-FFF2-40B4-BE49-F238E27FC236}">
                <a16:creationId xmlns:a16="http://schemas.microsoft.com/office/drawing/2014/main" id="{46A3EEB9-815C-4668-BCFA-3E58885AEC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40222">
            <a:off x="544736" y="1044802"/>
            <a:ext cx="3827721" cy="5143500"/>
          </a:xfrm>
          <a:prstGeom prst="rect">
            <a:avLst/>
          </a:prstGeom>
          <a:effectLst>
            <a:outerShdw blurRad="50800" dist="38100" dir="13500000" algn="br" rotWithShape="0">
              <a:prstClr val="black">
                <a:alpha val="40000"/>
              </a:prstClr>
            </a:outerShdw>
            <a:softEdge rad="0"/>
          </a:effectLst>
        </p:spPr>
      </p:pic>
      <p:sp>
        <p:nvSpPr>
          <p:cNvPr id="6" name="Title 1">
            <a:extLst>
              <a:ext uri="{FF2B5EF4-FFF2-40B4-BE49-F238E27FC236}">
                <a16:creationId xmlns:a16="http://schemas.microsoft.com/office/drawing/2014/main" id="{8062ED9F-825C-4D6C-AF4F-A4078EC6AB6B}"/>
              </a:ext>
            </a:extLst>
          </p:cNvPr>
          <p:cNvSpPr txBox="1">
            <a:spLocks/>
          </p:cNvSpPr>
          <p:nvPr/>
        </p:nvSpPr>
        <p:spPr bwMode="auto">
          <a:xfrm>
            <a:off x="89326" y="203937"/>
            <a:ext cx="9054674"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a:lstStyle>
          <a:p>
            <a:pPr algn="l"/>
            <a:r>
              <a:rPr lang="en-US" sz="3600" dirty="0"/>
              <a:t>Performance Measure #40: </a:t>
            </a:r>
          </a:p>
          <a:p>
            <a:pPr algn="l"/>
            <a:r>
              <a:rPr lang="en-US" sz="3600" dirty="0"/>
              <a:t>A new, hierarchical risk-standardized model</a:t>
            </a:r>
          </a:p>
        </p:txBody>
      </p:sp>
    </p:spTree>
    <p:extLst>
      <p:ext uri="{BB962C8B-B14F-4D97-AF65-F5344CB8AC3E}">
        <p14:creationId xmlns:p14="http://schemas.microsoft.com/office/powerpoint/2010/main" val="323144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8534400" cy="857250"/>
          </a:xfrm>
        </p:spPr>
        <p:txBody>
          <a:bodyPr/>
          <a:lstStyle/>
          <a:p>
            <a:r>
              <a:rPr lang="en-US" dirty="0"/>
              <a:t>Performance Measure #40: What’s new</a:t>
            </a:r>
          </a:p>
        </p:txBody>
      </p:sp>
      <p:sp>
        <p:nvSpPr>
          <p:cNvPr id="3" name="Content Placeholder 2"/>
          <p:cNvSpPr>
            <a:spLocks noGrp="1"/>
          </p:cNvSpPr>
          <p:nvPr>
            <p:ph idx="1"/>
          </p:nvPr>
        </p:nvSpPr>
        <p:spPr>
          <a:xfrm>
            <a:off x="609599" y="1123950"/>
            <a:ext cx="8353425" cy="3962400"/>
          </a:xfrm>
        </p:spPr>
        <p:txBody>
          <a:bodyPr/>
          <a:lstStyle/>
          <a:p>
            <a:r>
              <a:rPr lang="en-US" sz="2800" dirty="0"/>
              <a:t>Hierarchical model</a:t>
            </a:r>
          </a:p>
          <a:p>
            <a:endParaRPr lang="en-US" sz="1000" dirty="0"/>
          </a:p>
          <a:p>
            <a:r>
              <a:rPr lang="en-US" sz="2800" dirty="0"/>
              <a:t>Fewer patient variables</a:t>
            </a:r>
          </a:p>
          <a:p>
            <a:endParaRPr lang="en-US" sz="1000" dirty="0"/>
          </a:p>
          <a:p>
            <a:r>
              <a:rPr lang="en-US" sz="2800" dirty="0"/>
              <a:t>Risk relationships within and amongst hospitals</a:t>
            </a:r>
          </a:p>
          <a:p>
            <a:endParaRPr lang="en-US" sz="1000" dirty="0"/>
          </a:p>
          <a:p>
            <a:r>
              <a:rPr lang="en-US" sz="2800" dirty="0"/>
              <a:t>Absolute Hgb decrease from pre-PCI to post-PCI of 4g/dL (previously 3g/dL)</a:t>
            </a:r>
          </a:p>
          <a:p>
            <a:endParaRPr lang="en-US" sz="1800" dirty="0"/>
          </a:p>
          <a:p>
            <a:pPr marL="0" indent="0">
              <a:buNone/>
            </a:pPr>
            <a:endParaRPr lang="en-US" sz="1800" dirty="0"/>
          </a:p>
        </p:txBody>
      </p:sp>
    </p:spTree>
    <p:extLst>
      <p:ext uri="{BB962C8B-B14F-4D97-AF65-F5344CB8AC3E}">
        <p14:creationId xmlns:p14="http://schemas.microsoft.com/office/powerpoint/2010/main" val="152915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C259A6-D102-47DF-AA28-D3259DABB11F}"/>
              </a:ext>
            </a:extLst>
          </p:cNvPr>
          <p:cNvSpPr txBox="1"/>
          <p:nvPr/>
        </p:nvSpPr>
        <p:spPr>
          <a:xfrm>
            <a:off x="7239000" y="4286250"/>
            <a:ext cx="1828800" cy="85725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76200" y="-19050"/>
            <a:ext cx="8991600" cy="857250"/>
          </a:xfrm>
        </p:spPr>
        <p:txBody>
          <a:bodyPr/>
          <a:lstStyle/>
          <a:p>
            <a:r>
              <a:rPr lang="en-US" sz="3800" dirty="0"/>
              <a:t>Performance Measure #40: Model Details</a:t>
            </a:r>
          </a:p>
        </p:txBody>
      </p:sp>
      <p:sp>
        <p:nvSpPr>
          <p:cNvPr id="3" name="Content Placeholder 2"/>
          <p:cNvSpPr>
            <a:spLocks noGrp="1"/>
          </p:cNvSpPr>
          <p:nvPr>
            <p:ph idx="1"/>
          </p:nvPr>
        </p:nvSpPr>
        <p:spPr>
          <a:xfrm>
            <a:off x="204788" y="895350"/>
            <a:ext cx="8734424" cy="4067175"/>
          </a:xfrm>
        </p:spPr>
        <p:txBody>
          <a:bodyPr/>
          <a:lstStyle/>
          <a:p>
            <a:pPr marL="0" indent="0" algn="ctr">
              <a:buNone/>
            </a:pPr>
            <a:r>
              <a:rPr lang="en-US" sz="2800" u="sng" dirty="0"/>
              <a:t>Post-PCI bleeding defined as any ONE of the following:</a:t>
            </a:r>
          </a:p>
          <a:p>
            <a:pPr marL="0" indent="0">
              <a:buNone/>
            </a:pPr>
            <a:endParaRPr lang="en-US" sz="1000" dirty="0"/>
          </a:p>
          <a:p>
            <a:pPr marL="514350" indent="-514350">
              <a:buFont typeface="+mj-lt"/>
              <a:buAutoNum type="arabicPeriod"/>
            </a:pPr>
            <a:r>
              <a:rPr lang="en-US" sz="2400" dirty="0"/>
              <a:t>Bleeding event w/in 72 hours </a:t>
            </a:r>
            <a:r>
              <a:rPr lang="en-US" sz="2400" b="1" u="sng" dirty="0">
                <a:solidFill>
                  <a:schemeClr val="tx1">
                    <a:lumMod val="60000"/>
                    <a:lumOff val="40000"/>
                  </a:schemeClr>
                </a:solidFill>
              </a:rPr>
              <a:t>OR</a:t>
            </a:r>
          </a:p>
          <a:p>
            <a:pPr marL="514350" indent="-514350">
              <a:buFont typeface="+mj-lt"/>
              <a:buAutoNum type="arabicPeriod"/>
            </a:pPr>
            <a:endParaRPr lang="en-US" sz="1000" b="1" u="sng" dirty="0">
              <a:solidFill>
                <a:schemeClr val="tx1">
                  <a:lumMod val="60000"/>
                  <a:lumOff val="40000"/>
                </a:schemeClr>
              </a:solidFill>
            </a:endParaRPr>
          </a:p>
          <a:p>
            <a:pPr marL="514350" indent="-514350">
              <a:buFont typeface="+mj-lt"/>
              <a:buAutoNum type="arabicPeriod"/>
            </a:pPr>
            <a:r>
              <a:rPr lang="en-US" sz="2400" dirty="0"/>
              <a:t>Hemorrhagic stroke </a:t>
            </a:r>
            <a:r>
              <a:rPr lang="en-US" sz="2400" b="1" u="sng" dirty="0">
                <a:solidFill>
                  <a:schemeClr val="tx1">
                    <a:lumMod val="60000"/>
                    <a:lumOff val="40000"/>
                  </a:schemeClr>
                </a:solidFill>
              </a:rPr>
              <a:t>OR</a:t>
            </a:r>
          </a:p>
          <a:p>
            <a:pPr marL="514350" indent="-514350">
              <a:buFont typeface="+mj-lt"/>
              <a:buAutoNum type="arabicPeriod"/>
            </a:pPr>
            <a:endParaRPr lang="en-US" sz="1000" b="1" u="sng" dirty="0">
              <a:solidFill>
                <a:schemeClr val="tx1">
                  <a:lumMod val="60000"/>
                  <a:lumOff val="40000"/>
                </a:schemeClr>
              </a:solidFill>
            </a:endParaRPr>
          </a:p>
          <a:p>
            <a:pPr marL="514350" indent="-514350">
              <a:buFont typeface="+mj-lt"/>
              <a:buAutoNum type="arabicPeriod"/>
            </a:pPr>
            <a:r>
              <a:rPr lang="en-US" sz="2400" dirty="0"/>
              <a:t>Tamponade </a:t>
            </a:r>
            <a:r>
              <a:rPr lang="en-US" sz="2400" b="1" u="sng" dirty="0">
                <a:solidFill>
                  <a:schemeClr val="tx1">
                    <a:lumMod val="60000"/>
                    <a:lumOff val="40000"/>
                  </a:schemeClr>
                </a:solidFill>
              </a:rPr>
              <a:t>OR</a:t>
            </a:r>
          </a:p>
          <a:p>
            <a:pPr marL="514350" indent="-514350">
              <a:buFont typeface="+mj-lt"/>
              <a:buAutoNum type="arabicPeriod"/>
            </a:pPr>
            <a:endParaRPr lang="en-US" sz="1000" b="1" u="sng" dirty="0">
              <a:solidFill>
                <a:schemeClr val="tx1">
                  <a:lumMod val="60000"/>
                  <a:lumOff val="40000"/>
                </a:schemeClr>
              </a:solidFill>
            </a:endParaRPr>
          </a:p>
          <a:p>
            <a:pPr marL="514350" indent="-514350">
              <a:buFont typeface="+mj-lt"/>
              <a:buAutoNum type="arabicPeriod"/>
            </a:pPr>
            <a:r>
              <a:rPr lang="en-US" sz="2400" dirty="0"/>
              <a:t>Post-PCI transfusion for patients with a pre-procedure Hgb &gt;8 g/dL and pre-procedure Hgb not missing; </a:t>
            </a:r>
            <a:r>
              <a:rPr lang="en-US" sz="2400" b="1" u="sng" dirty="0">
                <a:solidFill>
                  <a:schemeClr val="tx1">
                    <a:lumMod val="60000"/>
                    <a:lumOff val="40000"/>
                  </a:schemeClr>
                </a:solidFill>
              </a:rPr>
              <a:t>OR</a:t>
            </a:r>
          </a:p>
          <a:p>
            <a:pPr marL="514350" indent="-514350">
              <a:buFont typeface="+mj-lt"/>
              <a:buAutoNum type="arabicPeriod"/>
            </a:pPr>
            <a:endParaRPr lang="en-US" sz="1000" dirty="0">
              <a:solidFill>
                <a:schemeClr val="tx1">
                  <a:lumMod val="60000"/>
                  <a:lumOff val="40000"/>
                </a:schemeClr>
              </a:solidFill>
            </a:endParaRPr>
          </a:p>
          <a:p>
            <a:pPr marL="514350" indent="-514350">
              <a:buFont typeface="+mj-lt"/>
              <a:buAutoNum type="arabicPeriod"/>
            </a:pPr>
            <a:r>
              <a:rPr lang="en-US" sz="2400" dirty="0"/>
              <a:t>Absolute Hgb decrease from pre-PCI to post-PCI of ≥ 4 g/dL</a:t>
            </a:r>
          </a:p>
        </p:txBody>
      </p:sp>
    </p:spTree>
    <p:extLst>
      <p:ext uri="{BB962C8B-B14F-4D97-AF65-F5344CB8AC3E}">
        <p14:creationId xmlns:p14="http://schemas.microsoft.com/office/powerpoint/2010/main" val="2736742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144000" cy="857250"/>
          </a:xfrm>
        </p:spPr>
        <p:txBody>
          <a:bodyPr/>
          <a:lstStyle/>
          <a:p>
            <a:r>
              <a:rPr lang="en-US" sz="3800" dirty="0"/>
              <a:t>Performance Measure #40: Model Details</a:t>
            </a:r>
          </a:p>
        </p:txBody>
      </p:sp>
      <p:sp>
        <p:nvSpPr>
          <p:cNvPr id="3" name="Content Placeholder 2"/>
          <p:cNvSpPr>
            <a:spLocks noGrp="1"/>
          </p:cNvSpPr>
          <p:nvPr>
            <p:ph idx="1"/>
          </p:nvPr>
        </p:nvSpPr>
        <p:spPr>
          <a:xfrm>
            <a:off x="76200" y="666750"/>
            <a:ext cx="8991600" cy="4419600"/>
          </a:xfrm>
        </p:spPr>
        <p:txBody>
          <a:bodyPr/>
          <a:lstStyle/>
          <a:p>
            <a:pPr marL="0" indent="0">
              <a:spcBef>
                <a:spcPts val="200"/>
              </a:spcBef>
              <a:spcAft>
                <a:spcPts val="600"/>
              </a:spcAft>
              <a:buNone/>
            </a:pPr>
            <a:r>
              <a:rPr lang="en-US" sz="2800" b="1" u="sng" dirty="0"/>
              <a:t>Patient eligibility:</a:t>
            </a:r>
          </a:p>
          <a:p>
            <a:pPr marL="0" indent="0">
              <a:spcBef>
                <a:spcPts val="200"/>
              </a:spcBef>
              <a:spcAft>
                <a:spcPts val="600"/>
              </a:spcAft>
              <a:buNone/>
            </a:pPr>
            <a:endParaRPr lang="en-US" sz="1000" b="1" u="sng" dirty="0"/>
          </a:p>
          <a:p>
            <a:pPr marL="457200" indent="-457200">
              <a:spcBef>
                <a:spcPts val="200"/>
              </a:spcBef>
              <a:spcAft>
                <a:spcPts val="600"/>
              </a:spcAft>
              <a:buFont typeface="+mj-lt"/>
              <a:buAutoNum type="arabicPeriod"/>
            </a:pPr>
            <a:r>
              <a:rPr lang="en-US" sz="2400" dirty="0"/>
              <a:t>Patient’s with a PCI procedure performed during the Episode of Care.</a:t>
            </a:r>
            <a:endParaRPr lang="en-US" sz="900" dirty="0"/>
          </a:p>
          <a:p>
            <a:pPr marL="457200" indent="-457200">
              <a:spcBef>
                <a:spcPts val="200"/>
              </a:spcBef>
              <a:spcAft>
                <a:spcPts val="600"/>
              </a:spcAft>
              <a:buFont typeface="+mj-lt"/>
              <a:buAutoNum type="arabicPeriod"/>
            </a:pPr>
            <a:r>
              <a:rPr lang="en-US" sz="2400" dirty="0"/>
              <a:t>Patients with multiple PCI procedures Include only index PCI procedure. </a:t>
            </a:r>
            <a:endParaRPr lang="en-US" sz="1000" dirty="0"/>
          </a:p>
          <a:p>
            <a:pPr marL="457200" indent="-457200">
              <a:spcBef>
                <a:spcPts val="200"/>
              </a:spcBef>
              <a:spcAft>
                <a:spcPts val="600"/>
              </a:spcAft>
              <a:buFont typeface="+mj-lt"/>
              <a:buAutoNum type="arabicPeriod"/>
            </a:pPr>
            <a:r>
              <a:rPr lang="en-US" sz="2400" dirty="0"/>
              <a:t>Include patient procedures with non-missing values for outcome variables of bleeding event w/in 72 hours AND transfusion.</a:t>
            </a:r>
            <a:endParaRPr lang="en-US" sz="1000" dirty="0"/>
          </a:p>
          <a:p>
            <a:pPr marL="457200" indent="-457200">
              <a:spcBef>
                <a:spcPts val="200"/>
              </a:spcBef>
              <a:spcAft>
                <a:spcPts val="600"/>
              </a:spcAft>
              <a:buFont typeface="+mj-lt"/>
              <a:buAutoNum type="arabicPeriod"/>
            </a:pPr>
            <a:r>
              <a:rPr lang="en-US" sz="2400" dirty="0"/>
              <a:t>Exclude patients who died on the same day of the procedure.</a:t>
            </a:r>
            <a:endParaRPr lang="en-US" sz="1000" dirty="0"/>
          </a:p>
          <a:p>
            <a:pPr marL="457200" indent="-457200">
              <a:spcBef>
                <a:spcPts val="200"/>
              </a:spcBef>
              <a:spcAft>
                <a:spcPts val="600"/>
              </a:spcAft>
              <a:buFont typeface="+mj-lt"/>
              <a:buAutoNum type="arabicPeriod"/>
            </a:pPr>
            <a:r>
              <a:rPr lang="en-US" sz="2400" dirty="0"/>
              <a:t>Exclude patients with CABG.</a:t>
            </a:r>
          </a:p>
        </p:txBody>
      </p:sp>
    </p:spTree>
    <p:extLst>
      <p:ext uri="{BB962C8B-B14F-4D97-AF65-F5344CB8AC3E}">
        <p14:creationId xmlns:p14="http://schemas.microsoft.com/office/powerpoint/2010/main" val="243009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10536"/>
            <a:ext cx="7772400" cy="3046429"/>
          </a:xfrm>
        </p:spPr>
        <p:txBody>
          <a:bodyPr/>
          <a:lstStyle/>
          <a:p>
            <a:pPr algn="ctr"/>
            <a:r>
              <a:rPr lang="en-US" sz="3200" cap="none" dirty="0"/>
              <a:t>Webinar # 5</a:t>
            </a:r>
            <a:br>
              <a:rPr lang="en-US" sz="3200" cap="none" dirty="0"/>
            </a:br>
            <a:r>
              <a:rPr lang="en-US" sz="3200" cap="none" dirty="0"/>
              <a:t>U</a:t>
            </a:r>
            <a:r>
              <a:rPr lang="en-US" sz="3200" dirty="0"/>
              <a:t>sing the PCI Bleeding Risk Campaign to Affect Patient Outcomes</a:t>
            </a:r>
            <a:br>
              <a:rPr lang="en-US" dirty="0"/>
            </a:br>
            <a:br>
              <a:rPr lang="en-US" cap="none" dirty="0"/>
            </a:br>
            <a:r>
              <a:rPr lang="en-US" sz="3200" cap="none" dirty="0"/>
              <a:t>August 23, 2018</a:t>
            </a:r>
            <a:br>
              <a:rPr lang="en-US" sz="3200" cap="none" dirty="0"/>
            </a:br>
            <a:r>
              <a:rPr lang="en-US" sz="3200" cap="none" dirty="0"/>
              <a:t>12:00-1:00pm EST</a:t>
            </a:r>
          </a:p>
        </p:txBody>
      </p:sp>
      <p:pic>
        <p:nvPicPr>
          <p:cNvPr id="4" name="Picture 3">
            <a:extLst>
              <a:ext uri="{FF2B5EF4-FFF2-40B4-BE49-F238E27FC236}">
                <a16:creationId xmlns:a16="http://schemas.microsoft.com/office/drawing/2014/main" id="{F3066F5A-9709-478F-9665-5715796493F0}"/>
              </a:ext>
            </a:extLst>
          </p:cNvPr>
          <p:cNvPicPr>
            <a:picLocks noChangeAspect="1"/>
          </p:cNvPicPr>
          <p:nvPr/>
        </p:nvPicPr>
        <p:blipFill>
          <a:blip r:embed="rId3"/>
          <a:stretch>
            <a:fillRect/>
          </a:stretch>
        </p:blipFill>
        <p:spPr>
          <a:xfrm>
            <a:off x="228600" y="361950"/>
            <a:ext cx="1288995" cy="1819019"/>
          </a:xfrm>
          <a:prstGeom prst="rect">
            <a:avLst/>
          </a:prstGeom>
        </p:spPr>
      </p:pic>
      <p:sp>
        <p:nvSpPr>
          <p:cNvPr id="3" name="Content Placeholder 2"/>
          <p:cNvSpPr>
            <a:spLocks noGrp="1"/>
          </p:cNvSpPr>
          <p:nvPr>
            <p:ph type="body" idx="1"/>
          </p:nvPr>
        </p:nvSpPr>
        <p:spPr>
          <a:xfrm>
            <a:off x="685800" y="532210"/>
            <a:ext cx="7772400" cy="1277540"/>
          </a:xfrm>
        </p:spPr>
        <p:txBody>
          <a:bodyPr/>
          <a:lstStyle/>
          <a:p>
            <a:pPr algn="ctr"/>
            <a:r>
              <a:rPr lang="en-US" dirty="0"/>
              <a:t>     ACC Reduce the Risk: PCI Bleed</a:t>
            </a:r>
          </a:p>
          <a:p>
            <a:pPr algn="ctr"/>
            <a:endParaRPr lang="en-US" b="0" dirty="0"/>
          </a:p>
        </p:txBody>
      </p:sp>
    </p:spTree>
    <p:extLst>
      <p:ext uri="{BB962C8B-B14F-4D97-AF65-F5344CB8AC3E}">
        <p14:creationId xmlns:p14="http://schemas.microsoft.com/office/powerpoint/2010/main" val="315897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22C0-B60D-4DDC-8BB1-92D72E46B760}"/>
              </a:ext>
            </a:extLst>
          </p:cNvPr>
          <p:cNvSpPr>
            <a:spLocks noGrp="1"/>
          </p:cNvSpPr>
          <p:nvPr>
            <p:ph type="title"/>
          </p:nvPr>
        </p:nvSpPr>
        <p:spPr>
          <a:xfrm>
            <a:off x="228600" y="209550"/>
            <a:ext cx="8229600" cy="857250"/>
          </a:xfrm>
        </p:spPr>
        <p:txBody>
          <a:bodyPr/>
          <a:lstStyle/>
          <a:p>
            <a:r>
              <a:rPr lang="en-US" dirty="0"/>
              <a:t>Agenda</a:t>
            </a:r>
          </a:p>
        </p:txBody>
      </p:sp>
      <p:sp>
        <p:nvSpPr>
          <p:cNvPr id="3" name="Content Placeholder 2">
            <a:extLst>
              <a:ext uri="{FF2B5EF4-FFF2-40B4-BE49-F238E27FC236}">
                <a16:creationId xmlns:a16="http://schemas.microsoft.com/office/drawing/2014/main" id="{AEF2F347-317D-415D-90D0-8B507801A53D}"/>
              </a:ext>
            </a:extLst>
          </p:cNvPr>
          <p:cNvSpPr>
            <a:spLocks noGrp="1"/>
          </p:cNvSpPr>
          <p:nvPr>
            <p:ph idx="1"/>
          </p:nvPr>
        </p:nvSpPr>
        <p:spPr>
          <a:xfrm>
            <a:off x="304800" y="883920"/>
            <a:ext cx="8763000" cy="3886200"/>
          </a:xfrm>
        </p:spPr>
        <p:txBody>
          <a:bodyPr/>
          <a:lstStyle/>
          <a:p>
            <a:pPr marL="514350" indent="-514350">
              <a:buFont typeface="+mj-lt"/>
              <a:buAutoNum type="arabicPeriod"/>
            </a:pPr>
            <a:r>
              <a:rPr lang="en-US" dirty="0"/>
              <a:t>ACC Quality Campaign Framework and Design and History </a:t>
            </a:r>
          </a:p>
          <a:p>
            <a:pPr marL="514350" indent="-514350">
              <a:buFont typeface="+mj-lt"/>
              <a:buAutoNum type="arabicPeriod"/>
            </a:pPr>
            <a:r>
              <a:rPr lang="en-US" dirty="0"/>
              <a:t>Reduce the Risk: PCI Bleed Campaign Goals</a:t>
            </a:r>
          </a:p>
          <a:p>
            <a:pPr marL="228600" indent="-228600">
              <a:buFont typeface="+mj-lt"/>
              <a:buAutoNum type="arabicPeriod"/>
            </a:pPr>
            <a:endParaRPr lang="en-US" sz="1200" dirty="0"/>
          </a:p>
          <a:p>
            <a:pPr marL="514350" indent="-514350">
              <a:buFont typeface="+mj-lt"/>
              <a:buAutoNum type="arabicPeriod"/>
            </a:pPr>
            <a:r>
              <a:rPr lang="en-US" dirty="0"/>
              <a:t>Campaign Metrics</a:t>
            </a:r>
          </a:p>
          <a:p>
            <a:pPr marL="228600" indent="-228600">
              <a:buFont typeface="+mj-lt"/>
              <a:buAutoNum type="arabicPeriod"/>
            </a:pPr>
            <a:endParaRPr lang="en-US" sz="1200" dirty="0"/>
          </a:p>
          <a:p>
            <a:pPr marL="514350" indent="-514350">
              <a:buFont typeface="+mj-lt"/>
              <a:buAutoNum type="arabicPeriod"/>
            </a:pPr>
            <a:r>
              <a:rPr lang="en-US" dirty="0"/>
              <a:t>The Change Package/ the Campaign Features</a:t>
            </a:r>
          </a:p>
          <a:p>
            <a:pPr marL="228600" indent="-228600">
              <a:buFont typeface="+mj-lt"/>
              <a:buAutoNum type="arabicPeriod"/>
            </a:pPr>
            <a:endParaRPr lang="en-US" sz="1200" dirty="0"/>
          </a:p>
          <a:p>
            <a:pPr marL="514350" indent="-514350">
              <a:buFont typeface="+mj-lt"/>
              <a:buAutoNum type="arabicPeriod"/>
            </a:pPr>
            <a:r>
              <a:rPr lang="en-US" dirty="0"/>
              <a:t> Getting Started</a:t>
            </a:r>
          </a:p>
        </p:txBody>
      </p:sp>
      <p:sp>
        <p:nvSpPr>
          <p:cNvPr id="5" name="Rectangle 4">
            <a:extLst>
              <a:ext uri="{FF2B5EF4-FFF2-40B4-BE49-F238E27FC236}">
                <a16:creationId xmlns:a16="http://schemas.microsoft.com/office/drawing/2014/main" id="{C44433A7-1B7E-4F0A-8EAC-5D5092389E59}"/>
              </a:ext>
            </a:extLst>
          </p:cNvPr>
          <p:cNvSpPr/>
          <p:nvPr/>
        </p:nvSpPr>
        <p:spPr>
          <a:xfrm>
            <a:off x="312420" y="3531870"/>
            <a:ext cx="8145780" cy="72771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7270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28"/>
            <a:ext cx="8229600" cy="857250"/>
          </a:xfrm>
        </p:spPr>
        <p:txBody>
          <a:bodyPr/>
          <a:lstStyle/>
          <a:p>
            <a:r>
              <a:rPr lang="en-US" altLang="en-US" dirty="0"/>
              <a:t>QII Participant Change Package</a:t>
            </a:r>
            <a:endParaRPr lang="en-US" dirty="0"/>
          </a:p>
        </p:txBody>
      </p:sp>
      <p:pic>
        <p:nvPicPr>
          <p:cNvPr id="3" name="Picture 2">
            <a:extLst>
              <a:ext uri="{FF2B5EF4-FFF2-40B4-BE49-F238E27FC236}">
                <a16:creationId xmlns:a16="http://schemas.microsoft.com/office/drawing/2014/main" id="{D003662D-D39A-4FB9-A355-9883875A469B}"/>
              </a:ext>
            </a:extLst>
          </p:cNvPr>
          <p:cNvPicPr>
            <a:picLocks noChangeAspect="1"/>
          </p:cNvPicPr>
          <p:nvPr/>
        </p:nvPicPr>
        <p:blipFill rotWithShape="1">
          <a:blip r:embed="rId3">
            <a:clrChange>
              <a:clrFrom>
                <a:srgbClr val="FFFFFF"/>
              </a:clrFrom>
              <a:clrTo>
                <a:srgbClr val="FFFFFF">
                  <a:alpha val="0"/>
                </a:srgbClr>
              </a:clrTo>
            </a:clrChange>
          </a:blip>
          <a:srcRect l="46667" t="6819" r="37499" b="11295"/>
          <a:stretch/>
        </p:blipFill>
        <p:spPr>
          <a:xfrm>
            <a:off x="2167297" y="763814"/>
            <a:ext cx="4233504" cy="4346758"/>
          </a:xfrm>
          <a:prstGeom prst="rect">
            <a:avLst/>
          </a:prstGeom>
        </p:spPr>
      </p:pic>
    </p:spTree>
    <p:extLst>
      <p:ext uri="{BB962C8B-B14F-4D97-AF65-F5344CB8AC3E}">
        <p14:creationId xmlns:p14="http://schemas.microsoft.com/office/powerpoint/2010/main" val="3595010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6D88A6-115E-41C9-B1FB-50436083458B}"/>
              </a:ext>
            </a:extLst>
          </p:cNvPr>
          <p:cNvPicPr>
            <a:picLocks noChangeAspect="1"/>
          </p:cNvPicPr>
          <p:nvPr/>
        </p:nvPicPr>
        <p:blipFill>
          <a:blip r:embed="rId3"/>
          <a:stretch>
            <a:fillRect/>
          </a:stretch>
        </p:blipFill>
        <p:spPr>
          <a:xfrm>
            <a:off x="228600" y="74503"/>
            <a:ext cx="7075811" cy="388756"/>
          </a:xfrm>
          <a:prstGeom prst="rect">
            <a:avLst/>
          </a:prstGeom>
        </p:spPr>
      </p:pic>
      <p:sp>
        <p:nvSpPr>
          <p:cNvPr id="6" name="TextBox 5">
            <a:extLst>
              <a:ext uri="{FF2B5EF4-FFF2-40B4-BE49-F238E27FC236}">
                <a16:creationId xmlns:a16="http://schemas.microsoft.com/office/drawing/2014/main" id="{23801BC6-952A-4377-9AC5-F708F94136F3}"/>
              </a:ext>
            </a:extLst>
          </p:cNvPr>
          <p:cNvSpPr txBox="1"/>
          <p:nvPr/>
        </p:nvSpPr>
        <p:spPr>
          <a:xfrm>
            <a:off x="6096000" y="1657350"/>
            <a:ext cx="3048000" cy="1569660"/>
          </a:xfrm>
          <a:prstGeom prst="rect">
            <a:avLst/>
          </a:prstGeom>
          <a:solidFill>
            <a:schemeClr val="bg1"/>
          </a:solidFill>
        </p:spPr>
        <p:txBody>
          <a:bodyPr wrap="square" rtlCol="0">
            <a:spAutoFit/>
          </a:bodyPr>
          <a:lstStyle/>
          <a:p>
            <a:pPr algn="ctr"/>
            <a:r>
              <a:rPr lang="en-US" sz="3200" b="1" dirty="0"/>
              <a:t>Campaign Assessment</a:t>
            </a:r>
          </a:p>
          <a:p>
            <a:pPr algn="ctr"/>
            <a:r>
              <a:rPr lang="en-US" sz="3200" b="1" dirty="0"/>
              <a:t>Tool</a:t>
            </a:r>
          </a:p>
        </p:txBody>
      </p:sp>
      <p:pic>
        <p:nvPicPr>
          <p:cNvPr id="13" name="Content Placeholder 12">
            <a:extLst>
              <a:ext uri="{FF2B5EF4-FFF2-40B4-BE49-F238E27FC236}">
                <a16:creationId xmlns:a16="http://schemas.microsoft.com/office/drawing/2014/main" id="{159DE0FE-CF6D-4520-B47D-9F7E232968F9}"/>
              </a:ext>
            </a:extLst>
          </p:cNvPr>
          <p:cNvPicPr>
            <a:picLocks noGrp="1" noChangeAspect="1"/>
          </p:cNvPicPr>
          <p:nvPr>
            <p:ph idx="1"/>
          </p:nvPr>
        </p:nvPicPr>
        <p:blipFill>
          <a:blip r:embed="rId4"/>
          <a:stretch>
            <a:fillRect/>
          </a:stretch>
        </p:blipFill>
        <p:spPr>
          <a:xfrm>
            <a:off x="756794" y="424173"/>
            <a:ext cx="5583800" cy="3394075"/>
          </a:xfrm>
          <a:prstGeom prst="rect">
            <a:avLst/>
          </a:prstGeom>
        </p:spPr>
      </p:pic>
      <p:pic>
        <p:nvPicPr>
          <p:cNvPr id="14" name="Picture 13">
            <a:extLst>
              <a:ext uri="{FF2B5EF4-FFF2-40B4-BE49-F238E27FC236}">
                <a16:creationId xmlns:a16="http://schemas.microsoft.com/office/drawing/2014/main" id="{FB45F4D3-37A5-4A9A-BAC7-15E98EEBB14B}"/>
              </a:ext>
            </a:extLst>
          </p:cNvPr>
          <p:cNvPicPr>
            <a:picLocks noChangeAspect="1"/>
          </p:cNvPicPr>
          <p:nvPr/>
        </p:nvPicPr>
        <p:blipFill>
          <a:blip r:embed="rId5"/>
          <a:stretch>
            <a:fillRect/>
          </a:stretch>
        </p:blipFill>
        <p:spPr>
          <a:xfrm>
            <a:off x="756794" y="3765275"/>
            <a:ext cx="5583800" cy="1319807"/>
          </a:xfrm>
          <a:prstGeom prst="rect">
            <a:avLst/>
          </a:prstGeom>
        </p:spPr>
      </p:pic>
    </p:spTree>
    <p:extLst>
      <p:ext uri="{BB962C8B-B14F-4D97-AF65-F5344CB8AC3E}">
        <p14:creationId xmlns:p14="http://schemas.microsoft.com/office/powerpoint/2010/main" val="324356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E7A31E-04A9-4722-86C9-EA3898446E5E}"/>
              </a:ext>
            </a:extLst>
          </p:cNvPr>
          <p:cNvPicPr>
            <a:picLocks noChangeAspect="1"/>
          </p:cNvPicPr>
          <p:nvPr/>
        </p:nvPicPr>
        <p:blipFill>
          <a:blip r:embed="rId3"/>
          <a:stretch>
            <a:fillRect/>
          </a:stretch>
        </p:blipFill>
        <p:spPr>
          <a:xfrm>
            <a:off x="162780" y="0"/>
            <a:ext cx="8981220" cy="5143500"/>
          </a:xfrm>
          <a:prstGeom prst="rect">
            <a:avLst/>
          </a:prstGeom>
        </p:spPr>
      </p:pic>
    </p:spTree>
    <p:extLst>
      <p:ext uri="{BB962C8B-B14F-4D97-AF65-F5344CB8AC3E}">
        <p14:creationId xmlns:p14="http://schemas.microsoft.com/office/powerpoint/2010/main" val="1850825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88A7F8-97A5-45D7-AB9C-1AEF0AD33896}"/>
              </a:ext>
            </a:extLst>
          </p:cNvPr>
          <p:cNvPicPr>
            <a:picLocks noChangeAspect="1"/>
          </p:cNvPicPr>
          <p:nvPr/>
        </p:nvPicPr>
        <p:blipFill>
          <a:blip r:embed="rId3"/>
          <a:stretch>
            <a:fillRect/>
          </a:stretch>
        </p:blipFill>
        <p:spPr>
          <a:xfrm>
            <a:off x="566737" y="438150"/>
            <a:ext cx="8229600" cy="5049982"/>
          </a:xfrm>
          <a:prstGeom prst="rect">
            <a:avLst/>
          </a:prstGeom>
        </p:spPr>
      </p:pic>
      <p:pic>
        <p:nvPicPr>
          <p:cNvPr id="4" name="Picture 3">
            <a:extLst>
              <a:ext uri="{FF2B5EF4-FFF2-40B4-BE49-F238E27FC236}">
                <a16:creationId xmlns:a16="http://schemas.microsoft.com/office/drawing/2014/main" id="{11FA3580-F2AF-4BF0-A9B7-938AEFCFD7D3}"/>
              </a:ext>
            </a:extLst>
          </p:cNvPr>
          <p:cNvPicPr>
            <a:picLocks noChangeAspect="1"/>
          </p:cNvPicPr>
          <p:nvPr/>
        </p:nvPicPr>
        <p:blipFill>
          <a:blip r:embed="rId4"/>
          <a:stretch>
            <a:fillRect/>
          </a:stretch>
        </p:blipFill>
        <p:spPr>
          <a:xfrm>
            <a:off x="1066800" y="34290"/>
            <a:ext cx="7229475" cy="523875"/>
          </a:xfrm>
          <a:prstGeom prst="rect">
            <a:avLst/>
          </a:prstGeom>
        </p:spPr>
      </p:pic>
    </p:spTree>
    <p:extLst>
      <p:ext uri="{BB962C8B-B14F-4D97-AF65-F5344CB8AC3E}">
        <p14:creationId xmlns:p14="http://schemas.microsoft.com/office/powerpoint/2010/main" val="1156871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967E09-2AA4-4B90-B074-0070263747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78671">
            <a:off x="216930" y="1063938"/>
            <a:ext cx="3671484" cy="4751332"/>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58ABF87B-E5FC-43EB-BDFB-A534AD539AC4}"/>
              </a:ext>
            </a:extLst>
          </p:cNvPr>
          <p:cNvSpPr>
            <a:spLocks noGrp="1"/>
          </p:cNvSpPr>
          <p:nvPr>
            <p:ph type="title"/>
          </p:nvPr>
        </p:nvSpPr>
        <p:spPr>
          <a:xfrm>
            <a:off x="457200" y="19050"/>
            <a:ext cx="8229600" cy="857250"/>
          </a:xfrm>
        </p:spPr>
        <p:txBody>
          <a:bodyPr/>
          <a:lstStyle/>
          <a:p>
            <a:r>
              <a:rPr lang="en-US" dirty="0"/>
              <a:t>Toolkit Aligned to Metrics</a:t>
            </a:r>
          </a:p>
        </p:txBody>
      </p:sp>
      <p:pic>
        <p:nvPicPr>
          <p:cNvPr id="11" name="Picture 10">
            <a:extLst>
              <a:ext uri="{FF2B5EF4-FFF2-40B4-BE49-F238E27FC236}">
                <a16:creationId xmlns:a16="http://schemas.microsoft.com/office/drawing/2014/main" id="{60320EBB-BB9E-4522-A534-84DF3A7030E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7780" y="1504950"/>
            <a:ext cx="2656411" cy="3437707"/>
          </a:xfrm>
          <a:prstGeom prst="rect">
            <a:avLst/>
          </a:prstGeom>
        </p:spPr>
      </p:pic>
      <p:pic>
        <p:nvPicPr>
          <p:cNvPr id="7" name="Picture 6">
            <a:extLst>
              <a:ext uri="{FF2B5EF4-FFF2-40B4-BE49-F238E27FC236}">
                <a16:creationId xmlns:a16="http://schemas.microsoft.com/office/drawing/2014/main" id="{101FEF68-EA69-4958-ABA8-2DD987668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3361">
            <a:off x="3710452" y="1030566"/>
            <a:ext cx="5676613" cy="4386474"/>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CFF02CA7-9D54-4EBF-BB63-F38BD83141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386">
            <a:off x="5616911" y="1528040"/>
            <a:ext cx="3559357" cy="46062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72638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C8FEE-3280-4FF9-8C3F-7816032E3750}"/>
              </a:ext>
            </a:extLst>
          </p:cNvPr>
          <p:cNvSpPr>
            <a:spLocks noGrp="1"/>
          </p:cNvSpPr>
          <p:nvPr>
            <p:ph idx="1"/>
          </p:nvPr>
        </p:nvSpPr>
        <p:spPr>
          <a:xfrm>
            <a:off x="228600" y="1962150"/>
            <a:ext cx="8686800" cy="3394075"/>
          </a:xfrm>
        </p:spPr>
        <p:txBody>
          <a:bodyPr/>
          <a:lstStyle/>
          <a:p>
            <a:pPr marL="0" lvl="0" indent="0">
              <a:lnSpc>
                <a:spcPct val="150000"/>
              </a:lnSpc>
              <a:buNone/>
            </a:pPr>
            <a:r>
              <a:rPr lang="en-US" sz="2400" dirty="0"/>
              <a:t>Webinar #1: September 18, 2018       Webinar #2: November 7, 2018</a:t>
            </a:r>
          </a:p>
          <a:p>
            <a:pPr marL="0" lvl="0" indent="0">
              <a:lnSpc>
                <a:spcPct val="150000"/>
              </a:lnSpc>
              <a:buNone/>
            </a:pPr>
            <a:r>
              <a:rPr lang="en-US" sz="2400" dirty="0"/>
              <a:t>Webinar #3: January 23, 2019             Webinar #4: May 22, 2019</a:t>
            </a:r>
          </a:p>
          <a:p>
            <a:pPr marL="0" lvl="0" indent="0">
              <a:lnSpc>
                <a:spcPct val="150000"/>
              </a:lnSpc>
              <a:buNone/>
            </a:pPr>
            <a:r>
              <a:rPr lang="en-US" sz="2400" dirty="0"/>
              <a:t>Webinar #5: August 23, 2019              Webinar #6: November 6, 2019</a:t>
            </a:r>
            <a:r>
              <a:rPr lang="en-US" dirty="0"/>
              <a:t> </a:t>
            </a:r>
          </a:p>
          <a:p>
            <a:endParaRPr lang="en-US" dirty="0"/>
          </a:p>
        </p:txBody>
      </p:sp>
      <p:pic>
        <p:nvPicPr>
          <p:cNvPr id="1028" name="Picture 4" descr="Image result for Webinars">
            <a:extLst>
              <a:ext uri="{FF2B5EF4-FFF2-40B4-BE49-F238E27FC236}">
                <a16:creationId xmlns:a16="http://schemas.microsoft.com/office/drawing/2014/main" id="{F7B7348E-2891-4AD3-9A16-78C9EB3E7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48" y="57150"/>
            <a:ext cx="8267704" cy="16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7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FF784-2D40-4810-A681-E4E2299653A2}"/>
              </a:ext>
            </a:extLst>
          </p:cNvPr>
          <p:cNvSpPr>
            <a:spLocks noGrp="1"/>
          </p:cNvSpPr>
          <p:nvPr>
            <p:ph idx="1"/>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DE6421F8-3BBB-41BD-8716-51AF2D4321E4}"/>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08405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0451-E747-43E0-BC70-017ED65B4799}"/>
              </a:ext>
            </a:extLst>
          </p:cNvPr>
          <p:cNvSpPr>
            <a:spLocks noGrp="1"/>
          </p:cNvSpPr>
          <p:nvPr>
            <p:ph type="title"/>
          </p:nvPr>
        </p:nvSpPr>
        <p:spPr>
          <a:xfrm>
            <a:off x="228600" y="57150"/>
            <a:ext cx="8839200" cy="857250"/>
          </a:xfrm>
        </p:spPr>
        <p:txBody>
          <a:bodyPr/>
          <a:lstStyle/>
          <a:p>
            <a:r>
              <a:rPr lang="en-US" dirty="0"/>
              <a:t>The Campaign Dashboard</a:t>
            </a:r>
          </a:p>
        </p:txBody>
      </p:sp>
      <p:pic>
        <p:nvPicPr>
          <p:cNvPr id="3" name="Picture 2">
            <a:extLst>
              <a:ext uri="{FF2B5EF4-FFF2-40B4-BE49-F238E27FC236}">
                <a16:creationId xmlns:a16="http://schemas.microsoft.com/office/drawing/2014/main" id="{D9C3F5B3-BB17-44EB-B330-A097E63E809F}"/>
              </a:ext>
            </a:extLst>
          </p:cNvPr>
          <p:cNvPicPr>
            <a:picLocks noChangeAspect="1"/>
          </p:cNvPicPr>
          <p:nvPr/>
        </p:nvPicPr>
        <p:blipFill>
          <a:blip r:embed="rId3"/>
          <a:stretch>
            <a:fillRect/>
          </a:stretch>
        </p:blipFill>
        <p:spPr>
          <a:xfrm>
            <a:off x="2703818" y="1276350"/>
            <a:ext cx="3736363" cy="2932844"/>
          </a:xfrm>
          <a:prstGeom prst="rect">
            <a:avLst/>
          </a:prstGeom>
        </p:spPr>
      </p:pic>
      <p:sp>
        <p:nvSpPr>
          <p:cNvPr id="4" name="Rectangle 3">
            <a:extLst>
              <a:ext uri="{FF2B5EF4-FFF2-40B4-BE49-F238E27FC236}">
                <a16:creationId xmlns:a16="http://schemas.microsoft.com/office/drawing/2014/main" id="{4FC5C7AC-527E-4484-A308-C06E1F3EBB39}"/>
              </a:ext>
            </a:extLst>
          </p:cNvPr>
          <p:cNvSpPr/>
          <p:nvPr/>
        </p:nvSpPr>
        <p:spPr>
          <a:xfrm>
            <a:off x="228600" y="4705350"/>
            <a:ext cx="1316579" cy="307777"/>
          </a:xfrm>
          <a:prstGeom prst="rect">
            <a:avLst/>
          </a:prstGeom>
        </p:spPr>
        <p:txBody>
          <a:bodyPr wrap="none">
            <a:spAutoFit/>
          </a:bodyPr>
          <a:lstStyle/>
          <a:p>
            <a:r>
              <a:rPr lang="en-US" dirty="0"/>
              <a:t>*This is a draft</a:t>
            </a:r>
          </a:p>
        </p:txBody>
      </p:sp>
    </p:spTree>
    <p:extLst>
      <p:ext uri="{BB962C8B-B14F-4D97-AF65-F5344CB8AC3E}">
        <p14:creationId xmlns:p14="http://schemas.microsoft.com/office/powerpoint/2010/main" val="2696817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16213-E5E9-4098-82DC-DDC669942D80}"/>
              </a:ext>
            </a:extLst>
          </p:cNvPr>
          <p:cNvSpPr>
            <a:spLocks noGrp="1"/>
          </p:cNvSpPr>
          <p:nvPr>
            <p:ph type="title"/>
          </p:nvPr>
        </p:nvSpPr>
        <p:spPr/>
        <p:txBody>
          <a:bodyPr/>
          <a:lstStyle/>
          <a:p>
            <a:r>
              <a:rPr lang="en-US" dirty="0"/>
              <a:t>Dashboard Example</a:t>
            </a:r>
          </a:p>
        </p:txBody>
      </p:sp>
      <p:pic>
        <p:nvPicPr>
          <p:cNvPr id="3" name="Picture 2">
            <a:extLst>
              <a:ext uri="{FF2B5EF4-FFF2-40B4-BE49-F238E27FC236}">
                <a16:creationId xmlns:a16="http://schemas.microsoft.com/office/drawing/2014/main" id="{43683C08-8583-45AD-9125-30AB920B2917}"/>
              </a:ext>
            </a:extLst>
          </p:cNvPr>
          <p:cNvPicPr>
            <a:picLocks noChangeAspect="1"/>
          </p:cNvPicPr>
          <p:nvPr/>
        </p:nvPicPr>
        <p:blipFill>
          <a:blip r:embed="rId3"/>
          <a:stretch>
            <a:fillRect/>
          </a:stretch>
        </p:blipFill>
        <p:spPr>
          <a:xfrm>
            <a:off x="92529" y="971550"/>
            <a:ext cx="8958942" cy="3498222"/>
          </a:xfrm>
          <a:prstGeom prst="rect">
            <a:avLst/>
          </a:prstGeom>
        </p:spPr>
      </p:pic>
    </p:spTree>
    <p:extLst>
      <p:ext uri="{BB962C8B-B14F-4D97-AF65-F5344CB8AC3E}">
        <p14:creationId xmlns:p14="http://schemas.microsoft.com/office/powerpoint/2010/main" val="34161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BA354C-9B94-48A6-9C0E-E5D8C6FA6624}"/>
              </a:ext>
            </a:extLst>
          </p:cNvPr>
          <p:cNvSpPr>
            <a:spLocks noGrp="1"/>
          </p:cNvSpPr>
          <p:nvPr>
            <p:ph idx="1"/>
          </p:nvPr>
        </p:nvSpPr>
        <p:spPr>
          <a:xfrm>
            <a:off x="457200" y="874712"/>
            <a:ext cx="8229600" cy="3394075"/>
          </a:xfrm>
        </p:spPr>
        <p:txBody>
          <a:bodyPr/>
          <a:lstStyle/>
          <a:p>
            <a:pPr marL="0" indent="0">
              <a:buNone/>
            </a:pPr>
            <a:r>
              <a:rPr lang="en-US" dirty="0"/>
              <a:t>Hosted by; </a:t>
            </a:r>
          </a:p>
          <a:p>
            <a:pPr marL="0" indent="0">
              <a:buNone/>
            </a:pPr>
            <a:r>
              <a:rPr lang="en-US" sz="2400" dirty="0"/>
              <a:t>Andrea Price MS, CPHQ, RCIS, AACC</a:t>
            </a:r>
          </a:p>
          <a:p>
            <a:pPr marL="0" indent="0">
              <a:buNone/>
            </a:pPr>
            <a:r>
              <a:rPr lang="en-US" sz="2400" dirty="0"/>
              <a:t>Director- Quality Databases, Indiana University Health</a:t>
            </a:r>
          </a:p>
          <a:p>
            <a:pPr marL="0" indent="0">
              <a:buNone/>
            </a:pPr>
            <a:r>
              <a:rPr lang="en-US" sz="2400" dirty="0"/>
              <a:t>Reduce the Risk PCI Bleed Steering Committee Chair</a:t>
            </a:r>
          </a:p>
          <a:p>
            <a:pPr marL="0" indent="0">
              <a:buNone/>
            </a:pPr>
            <a:endParaRPr lang="en-US" sz="2400" dirty="0"/>
          </a:p>
          <a:p>
            <a:pPr marL="0" indent="0">
              <a:buNone/>
            </a:pPr>
            <a:r>
              <a:rPr lang="en-US" sz="2400" dirty="0"/>
              <a:t>Sunil </a:t>
            </a:r>
            <a:r>
              <a:rPr lang="en-US" sz="2400"/>
              <a:t>Rao MD, FACC </a:t>
            </a:r>
            <a:endParaRPr lang="en-US" sz="2400" dirty="0"/>
          </a:p>
          <a:p>
            <a:pPr marL="0" indent="0">
              <a:buNone/>
            </a:pPr>
            <a:r>
              <a:rPr lang="en-US" sz="2400" dirty="0"/>
              <a:t>Reduce the Risk PCI Bleed Steering Committee Member</a:t>
            </a:r>
          </a:p>
          <a:p>
            <a:pPr marL="0" indent="0">
              <a:buNone/>
            </a:pPr>
            <a:endParaRPr lang="en-US" dirty="0"/>
          </a:p>
        </p:txBody>
      </p:sp>
    </p:spTree>
    <p:extLst>
      <p:ext uri="{BB962C8B-B14F-4D97-AF65-F5344CB8AC3E}">
        <p14:creationId xmlns:p14="http://schemas.microsoft.com/office/powerpoint/2010/main" val="78171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result for macra hub">
            <a:extLst>
              <a:ext uri="{FF2B5EF4-FFF2-40B4-BE49-F238E27FC236}">
                <a16:creationId xmlns:a16="http://schemas.microsoft.com/office/drawing/2014/main" id="{9218D471-C194-4B54-AFFE-3BED14EDE22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48" y="0"/>
            <a:ext cx="9139052" cy="5143500"/>
          </a:xfrm>
          <a:prstGeom prst="rect">
            <a:avLst/>
          </a:prstGeom>
          <a:noFill/>
          <a:ln>
            <a:noFill/>
          </a:ln>
        </p:spPr>
      </p:pic>
      <p:sp>
        <p:nvSpPr>
          <p:cNvPr id="9" name="TextBox 8">
            <a:extLst>
              <a:ext uri="{FF2B5EF4-FFF2-40B4-BE49-F238E27FC236}">
                <a16:creationId xmlns:a16="http://schemas.microsoft.com/office/drawing/2014/main" id="{F4FA98E3-1685-47AA-A595-B56FDD9B3204}"/>
              </a:ext>
            </a:extLst>
          </p:cNvPr>
          <p:cNvSpPr txBox="1"/>
          <p:nvPr/>
        </p:nvSpPr>
        <p:spPr>
          <a:xfrm>
            <a:off x="6019800" y="2724150"/>
            <a:ext cx="2514600" cy="1431161"/>
          </a:xfrm>
          <a:prstGeom prst="rect">
            <a:avLst/>
          </a:prstGeom>
          <a:solidFill>
            <a:schemeClr val="bg1"/>
          </a:solidFill>
        </p:spPr>
        <p:txBody>
          <a:bodyPr wrap="square" rtlCol="0">
            <a:spAutoFit/>
          </a:bodyPr>
          <a:lstStyle/>
          <a:p>
            <a:r>
              <a:rPr lang="en-US" sz="2000" i="1" dirty="0">
                <a:solidFill>
                  <a:schemeClr val="accent3">
                    <a:lumMod val="50000"/>
                  </a:schemeClr>
                </a:solidFill>
              </a:rPr>
              <a:t>Earn</a:t>
            </a:r>
            <a:r>
              <a:rPr lang="en-US" sz="2000" dirty="0">
                <a:solidFill>
                  <a:schemeClr val="accent3">
                    <a:lumMod val="50000"/>
                  </a:schemeClr>
                </a:solidFill>
              </a:rPr>
              <a:t> “</a:t>
            </a:r>
            <a:r>
              <a:rPr lang="en-US" sz="2000" dirty="0">
                <a:solidFill>
                  <a:srgbClr val="FF0000"/>
                </a:solidFill>
              </a:rPr>
              <a:t>High</a:t>
            </a:r>
            <a:r>
              <a:rPr lang="en-US" sz="2000" dirty="0">
                <a:solidFill>
                  <a:schemeClr val="accent3">
                    <a:lumMod val="50000"/>
                  </a:schemeClr>
                </a:solidFill>
              </a:rPr>
              <a:t>” weighted credit for this MACRA MIPS Improvement Activity!</a:t>
            </a:r>
          </a:p>
          <a:p>
            <a:r>
              <a:rPr lang="en-US" sz="700" dirty="0">
                <a:solidFill>
                  <a:schemeClr val="bg1"/>
                </a:solidFill>
              </a:rPr>
              <a:t>.</a:t>
            </a:r>
            <a:endParaRPr lang="en-US" dirty="0">
              <a:solidFill>
                <a:schemeClr val="bg1"/>
              </a:solidFill>
            </a:endParaRPr>
          </a:p>
        </p:txBody>
      </p:sp>
      <p:sp>
        <p:nvSpPr>
          <p:cNvPr id="10" name="Arrow: Down 9">
            <a:extLst>
              <a:ext uri="{FF2B5EF4-FFF2-40B4-BE49-F238E27FC236}">
                <a16:creationId xmlns:a16="http://schemas.microsoft.com/office/drawing/2014/main" id="{67ADF3AD-B92D-4334-B0FA-DFD6AFAFD947}"/>
              </a:ext>
            </a:extLst>
          </p:cNvPr>
          <p:cNvSpPr/>
          <p:nvPr/>
        </p:nvSpPr>
        <p:spPr>
          <a:xfrm rot="2253263">
            <a:off x="7805989" y="1271235"/>
            <a:ext cx="457200" cy="12954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561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22C0-B60D-4DDC-8BB1-92D72E46B760}"/>
              </a:ext>
            </a:extLst>
          </p:cNvPr>
          <p:cNvSpPr>
            <a:spLocks noGrp="1"/>
          </p:cNvSpPr>
          <p:nvPr>
            <p:ph type="title"/>
          </p:nvPr>
        </p:nvSpPr>
        <p:spPr>
          <a:xfrm>
            <a:off x="152400" y="156210"/>
            <a:ext cx="8229600" cy="857250"/>
          </a:xfrm>
        </p:spPr>
        <p:txBody>
          <a:bodyPr/>
          <a:lstStyle/>
          <a:p>
            <a:r>
              <a:rPr lang="en-US" dirty="0"/>
              <a:t>Agenda</a:t>
            </a:r>
          </a:p>
        </p:txBody>
      </p:sp>
      <p:sp>
        <p:nvSpPr>
          <p:cNvPr id="3" name="Content Placeholder 2">
            <a:extLst>
              <a:ext uri="{FF2B5EF4-FFF2-40B4-BE49-F238E27FC236}">
                <a16:creationId xmlns:a16="http://schemas.microsoft.com/office/drawing/2014/main" id="{AEF2F347-317D-415D-90D0-8B507801A53D}"/>
              </a:ext>
            </a:extLst>
          </p:cNvPr>
          <p:cNvSpPr>
            <a:spLocks noGrp="1"/>
          </p:cNvSpPr>
          <p:nvPr>
            <p:ph idx="1"/>
          </p:nvPr>
        </p:nvSpPr>
        <p:spPr>
          <a:xfrm>
            <a:off x="304800" y="883920"/>
            <a:ext cx="8763000" cy="3886200"/>
          </a:xfrm>
        </p:spPr>
        <p:txBody>
          <a:bodyPr/>
          <a:lstStyle/>
          <a:p>
            <a:pPr marL="514350" indent="-514350">
              <a:buFont typeface="+mj-lt"/>
              <a:buAutoNum type="arabicPeriod"/>
            </a:pPr>
            <a:r>
              <a:rPr lang="en-US" dirty="0"/>
              <a:t>ACC Quality Campaign Framework and Design and History </a:t>
            </a:r>
          </a:p>
          <a:p>
            <a:pPr marL="514350" indent="-514350">
              <a:buFont typeface="+mj-lt"/>
              <a:buAutoNum type="arabicPeriod"/>
            </a:pPr>
            <a:r>
              <a:rPr lang="en-US" dirty="0"/>
              <a:t>Reduce the Risk: PCI Bleed Campaign Goals</a:t>
            </a:r>
          </a:p>
          <a:p>
            <a:pPr marL="228600" indent="-228600">
              <a:buFont typeface="+mj-lt"/>
              <a:buAutoNum type="arabicPeriod"/>
            </a:pPr>
            <a:endParaRPr lang="en-US" sz="1200" dirty="0"/>
          </a:p>
          <a:p>
            <a:pPr marL="514350" indent="-514350">
              <a:buFont typeface="+mj-lt"/>
              <a:buAutoNum type="arabicPeriod"/>
            </a:pPr>
            <a:r>
              <a:rPr lang="en-US" dirty="0"/>
              <a:t>Campaign Metrics</a:t>
            </a:r>
          </a:p>
          <a:p>
            <a:pPr marL="228600" indent="-228600">
              <a:buFont typeface="+mj-lt"/>
              <a:buAutoNum type="arabicPeriod"/>
            </a:pPr>
            <a:endParaRPr lang="en-US" sz="1200" dirty="0"/>
          </a:p>
          <a:p>
            <a:pPr marL="514350" indent="-514350">
              <a:buFont typeface="+mj-lt"/>
              <a:buAutoNum type="arabicPeriod"/>
            </a:pPr>
            <a:r>
              <a:rPr lang="en-US" dirty="0"/>
              <a:t>The Change Package/ the Campaign Features</a:t>
            </a:r>
          </a:p>
          <a:p>
            <a:pPr marL="228600" indent="-228600">
              <a:buFont typeface="+mj-lt"/>
              <a:buAutoNum type="arabicPeriod"/>
            </a:pPr>
            <a:endParaRPr lang="en-US" sz="1200" dirty="0"/>
          </a:p>
          <a:p>
            <a:pPr marL="514350" indent="-514350">
              <a:buFont typeface="+mj-lt"/>
              <a:buAutoNum type="arabicPeriod"/>
            </a:pPr>
            <a:r>
              <a:rPr lang="en-US" dirty="0"/>
              <a:t> Getting Started</a:t>
            </a:r>
          </a:p>
        </p:txBody>
      </p:sp>
      <p:sp>
        <p:nvSpPr>
          <p:cNvPr id="5" name="Rectangle 4">
            <a:extLst>
              <a:ext uri="{FF2B5EF4-FFF2-40B4-BE49-F238E27FC236}">
                <a16:creationId xmlns:a16="http://schemas.microsoft.com/office/drawing/2014/main" id="{C44433A7-1B7E-4F0A-8EAC-5D5092389E59}"/>
              </a:ext>
            </a:extLst>
          </p:cNvPr>
          <p:cNvSpPr/>
          <p:nvPr/>
        </p:nvSpPr>
        <p:spPr>
          <a:xfrm>
            <a:off x="304800" y="4259580"/>
            <a:ext cx="3268980" cy="72771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9595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F87B-E5FC-43EB-BDFB-A534AD539AC4}"/>
              </a:ext>
            </a:extLst>
          </p:cNvPr>
          <p:cNvSpPr>
            <a:spLocks noGrp="1"/>
          </p:cNvSpPr>
          <p:nvPr>
            <p:ph type="title"/>
          </p:nvPr>
        </p:nvSpPr>
        <p:spPr/>
        <p:txBody>
          <a:bodyPr/>
          <a:lstStyle/>
          <a:p>
            <a:r>
              <a:rPr lang="en-US" dirty="0" err="1"/>
              <a:t>Opt</a:t>
            </a:r>
            <a:r>
              <a:rPr lang="en-US" dirty="0"/>
              <a:t> in today!</a:t>
            </a:r>
          </a:p>
        </p:txBody>
      </p:sp>
      <p:sp>
        <p:nvSpPr>
          <p:cNvPr id="3" name="Content Placeholder 2">
            <a:extLst>
              <a:ext uri="{FF2B5EF4-FFF2-40B4-BE49-F238E27FC236}">
                <a16:creationId xmlns:a16="http://schemas.microsoft.com/office/drawing/2014/main" id="{A79892C6-240E-41EB-B778-64A0D0AC7D3E}"/>
              </a:ext>
            </a:extLst>
          </p:cNvPr>
          <p:cNvSpPr>
            <a:spLocks noGrp="1"/>
          </p:cNvSpPr>
          <p:nvPr>
            <p:ph idx="1"/>
          </p:nvPr>
        </p:nvSpPr>
        <p:spPr>
          <a:xfrm>
            <a:off x="445827" y="1063626"/>
            <a:ext cx="8229600" cy="3873499"/>
          </a:xfrm>
        </p:spPr>
        <p:txBody>
          <a:bodyPr/>
          <a:lstStyle/>
          <a:p>
            <a:pPr marL="0" indent="0">
              <a:buNone/>
            </a:pPr>
            <a:r>
              <a:rPr lang="en-US" sz="2800" dirty="0"/>
              <a:t>To become a Reduce the Risk: PCI Bleed facility”</a:t>
            </a:r>
          </a:p>
          <a:p>
            <a:pPr marL="400050" lvl="1" indent="0">
              <a:buNone/>
            </a:pPr>
            <a:r>
              <a:rPr lang="en-US" sz="2400" dirty="0"/>
              <a:t>1.	Log into NCDR</a:t>
            </a:r>
          </a:p>
          <a:p>
            <a:pPr marL="400050" lvl="1" indent="0">
              <a:buNone/>
            </a:pPr>
            <a:r>
              <a:rPr lang="en-US" sz="2400" dirty="0"/>
              <a:t>2.	Go to your </a:t>
            </a:r>
            <a:r>
              <a:rPr lang="en-US" sz="2400" dirty="0" err="1"/>
              <a:t>CathPCI</a:t>
            </a:r>
            <a:r>
              <a:rPr lang="en-US" sz="2400" dirty="0"/>
              <a:t> Registry® home page</a:t>
            </a:r>
          </a:p>
          <a:p>
            <a:pPr marL="400050" lvl="1" indent="0">
              <a:buNone/>
            </a:pPr>
            <a:r>
              <a:rPr lang="en-US" sz="2400" dirty="0"/>
              <a:t>3.	Click “Start Here” on the left navigation bar</a:t>
            </a:r>
          </a:p>
          <a:p>
            <a:pPr marL="400050" lvl="1" indent="0">
              <a:buNone/>
            </a:pPr>
            <a:r>
              <a:rPr lang="en-US" sz="2400" dirty="0"/>
              <a:t>4.	</a:t>
            </a:r>
            <a:r>
              <a:rPr lang="en-US" sz="2400" dirty="0" err="1"/>
              <a:t>Opt</a:t>
            </a:r>
            <a:r>
              <a:rPr lang="en-US" sz="2400" dirty="0"/>
              <a:t> in!</a:t>
            </a:r>
          </a:p>
          <a:p>
            <a:pPr marL="0" indent="0">
              <a:buNone/>
            </a:pPr>
            <a:endParaRPr lang="en-US" sz="2800" dirty="0"/>
          </a:p>
          <a:p>
            <a:pPr marL="0" indent="0">
              <a:buNone/>
            </a:pPr>
            <a:r>
              <a:rPr lang="en-US" sz="2400" dirty="0"/>
              <a:t>The Registry Site Manager will be required to log in to opt your facility into the program.</a:t>
            </a:r>
          </a:p>
        </p:txBody>
      </p:sp>
    </p:spTree>
    <p:extLst>
      <p:ext uri="{BB962C8B-B14F-4D97-AF65-F5344CB8AC3E}">
        <p14:creationId xmlns:p14="http://schemas.microsoft.com/office/powerpoint/2010/main" val="57222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91DF97-2C63-434B-812B-13611E69D37C}"/>
              </a:ext>
            </a:extLst>
          </p:cNvPr>
          <p:cNvPicPr>
            <a:picLocks noChangeAspect="1"/>
          </p:cNvPicPr>
          <p:nvPr/>
        </p:nvPicPr>
        <p:blipFill>
          <a:blip r:embed="rId3"/>
          <a:stretch>
            <a:fillRect/>
          </a:stretch>
        </p:blipFill>
        <p:spPr>
          <a:xfrm>
            <a:off x="0" y="-171450"/>
            <a:ext cx="9144000" cy="1657349"/>
          </a:xfrm>
          <a:prstGeom prst="rect">
            <a:avLst/>
          </a:prstGeom>
        </p:spPr>
      </p:pic>
      <p:sp>
        <p:nvSpPr>
          <p:cNvPr id="6" name="Rectangle 5">
            <a:extLst>
              <a:ext uri="{FF2B5EF4-FFF2-40B4-BE49-F238E27FC236}">
                <a16:creationId xmlns:a16="http://schemas.microsoft.com/office/drawing/2014/main" id="{68E17379-0DA5-4864-9EB7-7E5A95F39EE3}"/>
              </a:ext>
            </a:extLst>
          </p:cNvPr>
          <p:cNvSpPr/>
          <p:nvPr/>
        </p:nvSpPr>
        <p:spPr>
          <a:xfrm>
            <a:off x="5029200" y="657224"/>
            <a:ext cx="3467791" cy="461665"/>
          </a:xfrm>
          <a:prstGeom prst="rect">
            <a:avLst/>
          </a:prstGeom>
        </p:spPr>
        <p:txBody>
          <a:bodyPr wrap="square">
            <a:spAutoFit/>
          </a:bodyPr>
          <a:lstStyle/>
          <a:p>
            <a:r>
              <a:rPr lang="en-US" altLang="en-US" sz="2400" b="1" dirty="0"/>
              <a:t>https://cvquality.acc.org</a:t>
            </a:r>
            <a:endParaRPr lang="en-US" sz="2400" dirty="0"/>
          </a:p>
        </p:txBody>
      </p:sp>
      <p:pic>
        <p:nvPicPr>
          <p:cNvPr id="7" name="Picture 6">
            <a:extLst>
              <a:ext uri="{FF2B5EF4-FFF2-40B4-BE49-F238E27FC236}">
                <a16:creationId xmlns:a16="http://schemas.microsoft.com/office/drawing/2014/main" id="{DC861929-9461-4D45-A3C4-06A7C07D1A8F}"/>
              </a:ext>
            </a:extLst>
          </p:cNvPr>
          <p:cNvPicPr>
            <a:picLocks noChangeAspect="1"/>
          </p:cNvPicPr>
          <p:nvPr/>
        </p:nvPicPr>
        <p:blipFill>
          <a:blip r:embed="rId4"/>
          <a:stretch>
            <a:fillRect/>
          </a:stretch>
        </p:blipFill>
        <p:spPr>
          <a:xfrm>
            <a:off x="0" y="1276350"/>
            <a:ext cx="9144000" cy="3998828"/>
          </a:xfrm>
          <a:prstGeom prst="rect">
            <a:avLst/>
          </a:prstGeom>
        </p:spPr>
      </p:pic>
    </p:spTree>
    <p:extLst>
      <p:ext uri="{BB962C8B-B14F-4D97-AF65-F5344CB8AC3E}">
        <p14:creationId xmlns:p14="http://schemas.microsoft.com/office/powerpoint/2010/main" val="1828977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FCF88B-3F04-4A4D-8C3B-7DF891007555}"/>
              </a:ext>
            </a:extLst>
          </p:cNvPr>
          <p:cNvPicPr>
            <a:picLocks noChangeAspect="1"/>
          </p:cNvPicPr>
          <p:nvPr/>
        </p:nvPicPr>
        <p:blipFill rotWithShape="1">
          <a:blip r:embed="rId3"/>
          <a:srcRect l="39645" t="9624" r="36473" b="8973"/>
          <a:stretch/>
        </p:blipFill>
        <p:spPr>
          <a:xfrm>
            <a:off x="609600" y="895350"/>
            <a:ext cx="6105619" cy="4131469"/>
          </a:xfrm>
          <a:prstGeom prst="rect">
            <a:avLst/>
          </a:prstGeom>
        </p:spPr>
      </p:pic>
      <p:sp>
        <p:nvSpPr>
          <p:cNvPr id="27650" name="Title 1">
            <a:extLst>
              <a:ext uri="{FF2B5EF4-FFF2-40B4-BE49-F238E27FC236}">
                <a16:creationId xmlns:a16="http://schemas.microsoft.com/office/drawing/2014/main" id="{F0FD2FB2-0F6B-483F-9703-C87D170C9BBC}"/>
              </a:ext>
            </a:extLst>
          </p:cNvPr>
          <p:cNvSpPr>
            <a:spLocks noGrp="1"/>
          </p:cNvSpPr>
          <p:nvPr>
            <p:ph type="title"/>
          </p:nvPr>
        </p:nvSpPr>
        <p:spPr>
          <a:xfrm>
            <a:off x="228600" y="116681"/>
            <a:ext cx="8229600" cy="857250"/>
          </a:xfrm>
        </p:spPr>
        <p:txBody>
          <a:bodyPr/>
          <a:lstStyle/>
          <a:p>
            <a:pPr eaLnBrk="1" hangingPunct="1"/>
            <a:r>
              <a:rPr lang="en-US" altLang="en-US" sz="4000" b="1" dirty="0"/>
              <a:t>Opting in Link </a:t>
            </a:r>
          </a:p>
        </p:txBody>
      </p:sp>
      <p:sp>
        <p:nvSpPr>
          <p:cNvPr id="2" name="Oval 1"/>
          <p:cNvSpPr/>
          <p:nvPr/>
        </p:nvSpPr>
        <p:spPr>
          <a:xfrm>
            <a:off x="533400" y="1809750"/>
            <a:ext cx="1143000" cy="589358"/>
          </a:xfrm>
          <a:prstGeom prst="ellipse">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A14"/>
                </a:solidFill>
                <a:effectLst/>
                <a:uLnTx/>
                <a:uFillTx/>
                <a:latin typeface="Franklin Gothic Book"/>
                <a:ea typeface="+mn-ea"/>
                <a:cs typeface="+mn-cs"/>
              </a:rPr>
              <a:t>START HERE</a:t>
            </a:r>
          </a:p>
        </p:txBody>
      </p:sp>
    </p:spTree>
    <p:extLst>
      <p:ext uri="{BB962C8B-B14F-4D97-AF65-F5344CB8AC3E}">
        <p14:creationId xmlns:p14="http://schemas.microsoft.com/office/powerpoint/2010/main" val="25364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23825"/>
            <a:ext cx="8229600" cy="857250"/>
          </a:xfrm>
        </p:spPr>
        <p:txBody>
          <a:bodyPr/>
          <a:lstStyle/>
          <a:p>
            <a:r>
              <a:rPr lang="en-US" altLang="en-US"/>
              <a:t>Opt In</a:t>
            </a:r>
          </a:p>
        </p:txBody>
      </p:sp>
      <p:sp>
        <p:nvSpPr>
          <p:cNvPr id="30723" name="Content Placeholder 2"/>
          <p:cNvSpPr>
            <a:spLocks noGrp="1"/>
          </p:cNvSpPr>
          <p:nvPr>
            <p:ph idx="1"/>
          </p:nvPr>
        </p:nvSpPr>
        <p:spPr>
          <a:xfrm>
            <a:off x="228600" y="819151"/>
            <a:ext cx="8839200" cy="3470672"/>
          </a:xfrm>
        </p:spPr>
        <p:txBody>
          <a:bodyPr/>
          <a:lstStyle/>
          <a:p>
            <a:pPr marL="0" indent="0">
              <a:buNone/>
            </a:pPr>
            <a:r>
              <a:rPr lang="en-US" altLang="en-US" sz="2400" dirty="0"/>
              <a:t>Select the box</a:t>
            </a:r>
            <a:endParaRPr lang="en-US" altLang="en-US" dirty="0"/>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200150"/>
            <a:ext cx="9121379" cy="423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a16="http://schemas.microsoft.com/office/drawing/2014/main" id="{B4DF0989-1232-4A75-BD0C-9245E4100A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029"/>
          <a:stretch/>
        </p:blipFill>
        <p:spPr bwMode="auto">
          <a:xfrm>
            <a:off x="304800" y="449478"/>
            <a:ext cx="1828800" cy="90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A47B123-AB7F-423F-BEB5-188C9B059930}"/>
              </a:ext>
            </a:extLst>
          </p:cNvPr>
          <p:cNvSpPr txBox="1"/>
          <p:nvPr/>
        </p:nvSpPr>
        <p:spPr>
          <a:xfrm>
            <a:off x="990600" y="1438722"/>
            <a:ext cx="7924800" cy="1200329"/>
          </a:xfrm>
          <a:prstGeom prst="rect">
            <a:avLst/>
          </a:prstGeom>
          <a:solidFill>
            <a:schemeClr val="bg1"/>
          </a:solidFill>
        </p:spPr>
        <p:txBody>
          <a:bodyPr wrap="square" rtlCol="0">
            <a:spAutoFit/>
          </a:bodyPr>
          <a:lstStyle/>
          <a:p>
            <a:r>
              <a:rPr lang="en-US" sz="3600" b="1" dirty="0"/>
              <a:t>Reduce the Risk: PCI Bleed Campaign Opt in Opt out page</a:t>
            </a:r>
          </a:p>
        </p:txBody>
      </p:sp>
    </p:spTree>
    <p:extLst>
      <p:ext uri="{BB962C8B-B14F-4D97-AF65-F5344CB8AC3E}">
        <p14:creationId xmlns:p14="http://schemas.microsoft.com/office/powerpoint/2010/main" val="4254500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7199-46EF-4936-96DA-53052D6A45FB}"/>
              </a:ext>
            </a:extLst>
          </p:cNvPr>
          <p:cNvSpPr>
            <a:spLocks noGrp="1"/>
          </p:cNvSpPr>
          <p:nvPr>
            <p:ph type="title"/>
          </p:nvPr>
        </p:nvSpPr>
        <p:spPr>
          <a:xfrm>
            <a:off x="304800" y="1123950"/>
            <a:ext cx="8229600" cy="857250"/>
          </a:xfrm>
        </p:spPr>
        <p:txBody>
          <a:bodyPr/>
          <a:lstStyle/>
          <a:p>
            <a:r>
              <a:rPr lang="en-US" dirty="0"/>
              <a:t>QUESTIONS?</a:t>
            </a:r>
          </a:p>
        </p:txBody>
      </p:sp>
    </p:spTree>
    <p:extLst>
      <p:ext uri="{BB962C8B-B14F-4D97-AF65-F5344CB8AC3E}">
        <p14:creationId xmlns:p14="http://schemas.microsoft.com/office/powerpoint/2010/main" val="3935571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E4B5-8FD3-4D9B-825E-69631179DED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687F93A-FCAB-4A6A-8975-43217B00CA4B}"/>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DD97FC23-3CD8-4047-95B9-C4F5D52FF0DE}"/>
              </a:ext>
            </a:extLst>
          </p:cNvPr>
          <p:cNvPicPr>
            <a:picLocks noChangeAspect="1"/>
          </p:cNvPicPr>
          <p:nvPr/>
        </p:nvPicPr>
        <p:blipFill>
          <a:blip r:embed="rId3"/>
          <a:stretch>
            <a:fillRect/>
          </a:stretch>
        </p:blipFill>
        <p:spPr>
          <a:xfrm>
            <a:off x="533400" y="0"/>
            <a:ext cx="8527971" cy="5143500"/>
          </a:xfrm>
          <a:prstGeom prst="rect">
            <a:avLst/>
          </a:prstGeom>
        </p:spPr>
      </p:pic>
    </p:spTree>
    <p:extLst>
      <p:ext uri="{BB962C8B-B14F-4D97-AF65-F5344CB8AC3E}">
        <p14:creationId xmlns:p14="http://schemas.microsoft.com/office/powerpoint/2010/main" val="3749512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22C0-B60D-4DDC-8BB1-92D72E46B760}"/>
              </a:ext>
            </a:extLst>
          </p:cNvPr>
          <p:cNvSpPr>
            <a:spLocks noGrp="1"/>
          </p:cNvSpPr>
          <p:nvPr>
            <p:ph type="title"/>
          </p:nvPr>
        </p:nvSpPr>
        <p:spPr>
          <a:xfrm>
            <a:off x="381000" y="0"/>
            <a:ext cx="8229600" cy="857250"/>
          </a:xfrm>
        </p:spPr>
        <p:txBody>
          <a:bodyPr/>
          <a:lstStyle/>
          <a:p>
            <a:r>
              <a:rPr lang="en-US" dirty="0"/>
              <a:t>Agenda</a:t>
            </a:r>
          </a:p>
        </p:txBody>
      </p:sp>
      <p:sp>
        <p:nvSpPr>
          <p:cNvPr id="3" name="Content Placeholder 2">
            <a:extLst>
              <a:ext uri="{FF2B5EF4-FFF2-40B4-BE49-F238E27FC236}">
                <a16:creationId xmlns:a16="http://schemas.microsoft.com/office/drawing/2014/main" id="{AEF2F347-317D-415D-90D0-8B507801A53D}"/>
              </a:ext>
            </a:extLst>
          </p:cNvPr>
          <p:cNvSpPr>
            <a:spLocks noGrp="1"/>
          </p:cNvSpPr>
          <p:nvPr>
            <p:ph idx="1"/>
          </p:nvPr>
        </p:nvSpPr>
        <p:spPr>
          <a:xfrm>
            <a:off x="304800" y="883920"/>
            <a:ext cx="8763000" cy="3886200"/>
          </a:xfrm>
        </p:spPr>
        <p:txBody>
          <a:bodyPr/>
          <a:lstStyle/>
          <a:p>
            <a:pPr marL="514350" indent="-514350">
              <a:buFont typeface="+mj-lt"/>
              <a:buAutoNum type="arabicPeriod"/>
            </a:pPr>
            <a:r>
              <a:rPr lang="en-US" dirty="0"/>
              <a:t>ACC Quality Campaign Framework and Design and History </a:t>
            </a:r>
          </a:p>
          <a:p>
            <a:pPr marL="514350" indent="-514350">
              <a:buFont typeface="+mj-lt"/>
              <a:buAutoNum type="arabicPeriod"/>
            </a:pPr>
            <a:r>
              <a:rPr lang="en-US" dirty="0"/>
              <a:t>Reduce the Risk: PCI Bleed Campaign Goals</a:t>
            </a:r>
          </a:p>
          <a:p>
            <a:pPr marL="228600" indent="-228600">
              <a:buFont typeface="+mj-lt"/>
              <a:buAutoNum type="arabicPeriod"/>
            </a:pPr>
            <a:endParaRPr lang="en-US" sz="1200" dirty="0"/>
          </a:p>
          <a:p>
            <a:pPr marL="514350" indent="-514350">
              <a:buFont typeface="+mj-lt"/>
              <a:buAutoNum type="arabicPeriod"/>
            </a:pPr>
            <a:r>
              <a:rPr lang="en-US" dirty="0"/>
              <a:t>Campaign Metrics</a:t>
            </a:r>
          </a:p>
          <a:p>
            <a:pPr marL="228600" indent="-228600">
              <a:buFont typeface="+mj-lt"/>
              <a:buAutoNum type="arabicPeriod"/>
            </a:pPr>
            <a:endParaRPr lang="en-US" sz="1200" dirty="0"/>
          </a:p>
          <a:p>
            <a:pPr marL="514350" indent="-514350">
              <a:buFont typeface="+mj-lt"/>
              <a:buAutoNum type="arabicPeriod"/>
            </a:pPr>
            <a:r>
              <a:rPr lang="en-US" dirty="0"/>
              <a:t>The Change Package/the Campaign Features</a:t>
            </a:r>
          </a:p>
          <a:p>
            <a:pPr marL="228600" indent="-228600">
              <a:buFont typeface="+mj-lt"/>
              <a:buAutoNum type="arabicPeriod"/>
            </a:pPr>
            <a:endParaRPr lang="en-US" sz="1200" dirty="0"/>
          </a:p>
          <a:p>
            <a:pPr marL="514350" indent="-514350">
              <a:buFont typeface="+mj-lt"/>
              <a:buAutoNum type="arabicPeriod"/>
            </a:pPr>
            <a:r>
              <a:rPr lang="en-US" dirty="0"/>
              <a:t> Getting Started</a:t>
            </a:r>
          </a:p>
        </p:txBody>
      </p:sp>
      <p:sp>
        <p:nvSpPr>
          <p:cNvPr id="5" name="Rectangle 4">
            <a:extLst>
              <a:ext uri="{FF2B5EF4-FFF2-40B4-BE49-F238E27FC236}">
                <a16:creationId xmlns:a16="http://schemas.microsoft.com/office/drawing/2014/main" id="{C44433A7-1B7E-4F0A-8EAC-5D5092389E59}"/>
              </a:ext>
            </a:extLst>
          </p:cNvPr>
          <p:cNvSpPr/>
          <p:nvPr/>
        </p:nvSpPr>
        <p:spPr>
          <a:xfrm>
            <a:off x="304800" y="845820"/>
            <a:ext cx="8305800" cy="10668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984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42900"/>
            <a:ext cx="8229600" cy="857250"/>
          </a:xfrm>
        </p:spPr>
        <p:txBody>
          <a:bodyPr/>
          <a:lstStyle/>
          <a:p>
            <a:r>
              <a:rPr lang="en-US" dirty="0"/>
              <a:t>Quality Campaign Goals…</a:t>
            </a:r>
          </a:p>
        </p:txBody>
      </p:sp>
      <p:sp>
        <p:nvSpPr>
          <p:cNvPr id="4" name="Content Placeholder 3"/>
          <p:cNvSpPr>
            <a:spLocks noGrp="1"/>
          </p:cNvSpPr>
          <p:nvPr>
            <p:ph idx="1"/>
          </p:nvPr>
        </p:nvSpPr>
        <p:spPr/>
        <p:txBody>
          <a:bodyPr/>
          <a:lstStyle/>
          <a:p>
            <a:r>
              <a:rPr lang="en-US" dirty="0"/>
              <a:t>Help hospitals improve cardiovascular care.</a:t>
            </a:r>
          </a:p>
          <a:p>
            <a:pPr marL="0" indent="0">
              <a:buNone/>
            </a:pPr>
            <a:endParaRPr lang="en-US" sz="1400" dirty="0"/>
          </a:p>
          <a:p>
            <a:r>
              <a:rPr lang="en-US" dirty="0"/>
              <a:t>To improve the quality and value of cardiovascular care and outcomes.</a:t>
            </a:r>
          </a:p>
          <a:p>
            <a:endParaRPr lang="en-US" sz="1400" dirty="0"/>
          </a:p>
          <a:p>
            <a:r>
              <a:rPr lang="en-US" dirty="0"/>
              <a:t>Leverage evidence-based practices.</a:t>
            </a:r>
          </a:p>
        </p:txBody>
      </p:sp>
    </p:spTree>
    <p:extLst>
      <p:ext uri="{BB962C8B-B14F-4D97-AF65-F5344CB8AC3E}">
        <p14:creationId xmlns:p14="http://schemas.microsoft.com/office/powerpoint/2010/main" val="3600774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6200" y="4760641"/>
            <a:ext cx="7086600" cy="292388"/>
          </a:xfrm>
          <a:prstGeom prst="rect">
            <a:avLst/>
          </a:prstGeom>
        </p:spPr>
        <p:txBody>
          <a:bodyPr vert="horz" wrap="square" lIns="0" tIns="0" rIns="0" bIns="0" rtlCol="0">
            <a:spAutoFit/>
          </a:bodyPr>
          <a:lstStyle/>
          <a:p>
            <a:pPr marL="10175" marR="4070"/>
            <a:r>
              <a:rPr sz="1000" dirty="0">
                <a:latin typeface="Calibri"/>
                <a:cs typeface="Calibri"/>
              </a:rPr>
              <a:t>*</a:t>
            </a:r>
            <a:r>
              <a:rPr sz="900" spc="4" dirty="0">
                <a:latin typeface="Calibri"/>
                <a:cs typeface="Calibri"/>
              </a:rPr>
              <a:t>B</a:t>
            </a:r>
            <a:r>
              <a:rPr sz="900" dirty="0">
                <a:latin typeface="Calibri"/>
                <a:cs typeface="Calibri"/>
              </a:rPr>
              <a:t>ra</a:t>
            </a:r>
            <a:r>
              <a:rPr sz="900" spc="-8" dirty="0">
                <a:latin typeface="Calibri"/>
                <a:cs typeface="Calibri"/>
              </a:rPr>
              <a:t>d</a:t>
            </a:r>
            <a:r>
              <a:rPr sz="900" dirty="0">
                <a:latin typeface="Calibri"/>
                <a:cs typeface="Calibri"/>
              </a:rPr>
              <a:t>le</a:t>
            </a:r>
            <a:r>
              <a:rPr sz="900" spc="-4" dirty="0">
                <a:latin typeface="Calibri"/>
                <a:cs typeface="Calibri"/>
              </a:rPr>
              <a:t>y</a:t>
            </a:r>
            <a:r>
              <a:rPr sz="900" dirty="0">
                <a:latin typeface="Calibri"/>
                <a:cs typeface="Calibri"/>
              </a:rPr>
              <a:t>,</a:t>
            </a:r>
            <a:r>
              <a:rPr sz="900" spc="-32" dirty="0">
                <a:latin typeface="Calibri"/>
                <a:cs typeface="Calibri"/>
              </a:rPr>
              <a:t> </a:t>
            </a:r>
            <a:r>
              <a:rPr sz="900" dirty="0">
                <a:latin typeface="Calibri"/>
                <a:cs typeface="Calibri"/>
              </a:rPr>
              <a:t>E. </a:t>
            </a:r>
            <a:r>
              <a:rPr sz="900" spc="-4" dirty="0">
                <a:latin typeface="Calibri"/>
                <a:cs typeface="Calibri"/>
              </a:rPr>
              <a:t>H.</a:t>
            </a:r>
            <a:r>
              <a:rPr sz="900" dirty="0">
                <a:latin typeface="Calibri"/>
                <a:cs typeface="Calibri"/>
              </a:rPr>
              <a:t>,</a:t>
            </a:r>
            <a:r>
              <a:rPr sz="900" spc="-12" dirty="0">
                <a:latin typeface="Calibri"/>
                <a:cs typeface="Calibri"/>
              </a:rPr>
              <a:t> </a:t>
            </a:r>
            <a:r>
              <a:rPr sz="900" spc="4" dirty="0">
                <a:latin typeface="Calibri"/>
                <a:cs typeface="Calibri"/>
              </a:rPr>
              <a:t>N</a:t>
            </a:r>
            <a:r>
              <a:rPr sz="900" dirty="0">
                <a:latin typeface="Calibri"/>
                <a:cs typeface="Calibri"/>
              </a:rPr>
              <a:t>e</a:t>
            </a:r>
            <a:r>
              <a:rPr sz="900" spc="-8" dirty="0">
                <a:latin typeface="Calibri"/>
                <a:cs typeface="Calibri"/>
              </a:rPr>
              <a:t>mb</a:t>
            </a:r>
            <a:r>
              <a:rPr sz="900" spc="4" dirty="0">
                <a:latin typeface="Calibri"/>
                <a:cs typeface="Calibri"/>
              </a:rPr>
              <a:t>h</a:t>
            </a:r>
            <a:r>
              <a:rPr sz="900" spc="-8" dirty="0">
                <a:latin typeface="Calibri"/>
                <a:cs typeface="Calibri"/>
              </a:rPr>
              <a:t>a</a:t>
            </a:r>
            <a:r>
              <a:rPr sz="900" spc="8" dirty="0">
                <a:latin typeface="Calibri"/>
                <a:cs typeface="Calibri"/>
              </a:rPr>
              <a:t>r</a:t>
            </a:r>
            <a:r>
              <a:rPr sz="900" spc="-8" dirty="0">
                <a:latin typeface="Calibri"/>
                <a:cs typeface="Calibri"/>
              </a:rPr>
              <a:t>d</a:t>
            </a:r>
            <a:r>
              <a:rPr sz="900" dirty="0">
                <a:latin typeface="Calibri"/>
                <a:cs typeface="Calibri"/>
              </a:rPr>
              <a:t>,</a:t>
            </a:r>
            <a:r>
              <a:rPr sz="900" spc="-32" dirty="0">
                <a:latin typeface="Calibri"/>
                <a:cs typeface="Calibri"/>
              </a:rPr>
              <a:t> </a:t>
            </a:r>
            <a:r>
              <a:rPr sz="900" spc="-4" dirty="0">
                <a:latin typeface="Calibri"/>
                <a:cs typeface="Calibri"/>
              </a:rPr>
              <a:t>I</a:t>
            </a:r>
            <a:r>
              <a:rPr sz="900" dirty="0">
                <a:latin typeface="Calibri"/>
                <a:cs typeface="Calibri"/>
              </a:rPr>
              <a:t>. </a:t>
            </a:r>
            <a:r>
              <a:rPr sz="900" spc="-4" dirty="0">
                <a:latin typeface="Calibri"/>
                <a:cs typeface="Calibri"/>
              </a:rPr>
              <a:t>M.</a:t>
            </a:r>
            <a:r>
              <a:rPr sz="900" dirty="0">
                <a:latin typeface="Calibri"/>
                <a:cs typeface="Calibri"/>
              </a:rPr>
              <a:t>,</a:t>
            </a:r>
            <a:r>
              <a:rPr sz="900" spc="-4" dirty="0">
                <a:latin typeface="Calibri"/>
                <a:cs typeface="Calibri"/>
              </a:rPr>
              <a:t> </a:t>
            </a:r>
            <a:r>
              <a:rPr sz="900" dirty="0">
                <a:latin typeface="Calibri"/>
                <a:cs typeface="Calibri"/>
              </a:rPr>
              <a:t>Y</a:t>
            </a:r>
            <a:r>
              <a:rPr sz="900" spc="-8" dirty="0">
                <a:latin typeface="Calibri"/>
                <a:cs typeface="Calibri"/>
              </a:rPr>
              <a:t>u</a:t>
            </a:r>
            <a:r>
              <a:rPr sz="900" dirty="0">
                <a:latin typeface="Calibri"/>
                <a:cs typeface="Calibri"/>
              </a:rPr>
              <a:t>a</a:t>
            </a:r>
            <a:r>
              <a:rPr sz="900" spc="-8" dirty="0">
                <a:latin typeface="Calibri"/>
                <a:cs typeface="Calibri"/>
              </a:rPr>
              <a:t>n</a:t>
            </a:r>
            <a:r>
              <a:rPr sz="900" dirty="0">
                <a:latin typeface="Calibri"/>
                <a:cs typeface="Calibri"/>
              </a:rPr>
              <a:t>,</a:t>
            </a:r>
            <a:r>
              <a:rPr sz="900" spc="-4" dirty="0">
                <a:latin typeface="Calibri"/>
                <a:cs typeface="Calibri"/>
              </a:rPr>
              <a:t> C</a:t>
            </a:r>
            <a:r>
              <a:rPr sz="900" dirty="0">
                <a:latin typeface="Calibri"/>
                <a:cs typeface="Calibri"/>
              </a:rPr>
              <a:t>.</a:t>
            </a:r>
            <a:r>
              <a:rPr sz="900" spc="-8" dirty="0">
                <a:latin typeface="Calibri"/>
                <a:cs typeface="Calibri"/>
              </a:rPr>
              <a:t> T</a:t>
            </a:r>
            <a:r>
              <a:rPr sz="900" spc="-4" dirty="0">
                <a:latin typeface="Calibri"/>
                <a:cs typeface="Calibri"/>
              </a:rPr>
              <a:t>.</a:t>
            </a:r>
            <a:r>
              <a:rPr sz="900" dirty="0">
                <a:latin typeface="Calibri"/>
                <a:cs typeface="Calibri"/>
              </a:rPr>
              <a:t>,</a:t>
            </a:r>
            <a:r>
              <a:rPr sz="900" spc="4" dirty="0">
                <a:latin typeface="Calibri"/>
                <a:cs typeface="Calibri"/>
              </a:rPr>
              <a:t> </a:t>
            </a:r>
            <a:r>
              <a:rPr sz="900" dirty="0">
                <a:latin typeface="Calibri"/>
                <a:cs typeface="Calibri"/>
              </a:rPr>
              <a:t>S</a:t>
            </a:r>
            <a:r>
              <a:rPr sz="900" spc="-4" dirty="0">
                <a:latin typeface="Calibri"/>
                <a:cs typeface="Calibri"/>
              </a:rPr>
              <a:t>t</a:t>
            </a:r>
            <a:r>
              <a:rPr sz="900" dirty="0">
                <a:latin typeface="Calibri"/>
                <a:cs typeface="Calibri"/>
              </a:rPr>
              <a:t>er</a:t>
            </a:r>
            <a:r>
              <a:rPr sz="900" spc="-8" dirty="0">
                <a:latin typeface="Calibri"/>
                <a:cs typeface="Calibri"/>
              </a:rPr>
              <a:t>n</a:t>
            </a:r>
            <a:r>
              <a:rPr sz="900" dirty="0">
                <a:latin typeface="Calibri"/>
                <a:cs typeface="Calibri"/>
              </a:rPr>
              <a:t>,</a:t>
            </a:r>
            <a:r>
              <a:rPr sz="900" spc="-4" dirty="0">
                <a:latin typeface="Calibri"/>
                <a:cs typeface="Calibri"/>
              </a:rPr>
              <a:t> </a:t>
            </a:r>
            <a:r>
              <a:rPr sz="900" dirty="0">
                <a:latin typeface="Calibri"/>
                <a:cs typeface="Calibri"/>
              </a:rPr>
              <a:t>A.</a:t>
            </a:r>
            <a:r>
              <a:rPr sz="900" spc="-8" dirty="0">
                <a:latin typeface="Calibri"/>
                <a:cs typeface="Calibri"/>
              </a:rPr>
              <a:t> </a:t>
            </a:r>
            <a:r>
              <a:rPr sz="900" dirty="0">
                <a:latin typeface="Calibri"/>
                <a:cs typeface="Calibri"/>
              </a:rPr>
              <a:t>F</a:t>
            </a:r>
            <a:r>
              <a:rPr sz="900" spc="-4" dirty="0">
                <a:latin typeface="Calibri"/>
                <a:cs typeface="Calibri"/>
              </a:rPr>
              <a:t>.</a:t>
            </a:r>
            <a:r>
              <a:rPr sz="900" dirty="0">
                <a:latin typeface="Calibri"/>
                <a:cs typeface="Calibri"/>
              </a:rPr>
              <a:t>,</a:t>
            </a:r>
            <a:r>
              <a:rPr sz="900" spc="-4" dirty="0">
                <a:latin typeface="Calibri"/>
                <a:cs typeface="Calibri"/>
              </a:rPr>
              <a:t> </a:t>
            </a:r>
            <a:r>
              <a:rPr sz="900" spc="4" dirty="0">
                <a:latin typeface="Calibri"/>
                <a:cs typeface="Calibri"/>
              </a:rPr>
              <a:t>C</a:t>
            </a:r>
            <a:r>
              <a:rPr sz="900" spc="-8" dirty="0">
                <a:latin typeface="Calibri"/>
                <a:cs typeface="Calibri"/>
              </a:rPr>
              <a:t>u</a:t>
            </a:r>
            <a:r>
              <a:rPr sz="900" dirty="0">
                <a:latin typeface="Calibri"/>
                <a:cs typeface="Calibri"/>
              </a:rPr>
              <a:t>r</a:t>
            </a:r>
            <a:r>
              <a:rPr sz="900" spc="-4" dirty="0">
                <a:latin typeface="Calibri"/>
                <a:cs typeface="Calibri"/>
              </a:rPr>
              <a:t>t</a:t>
            </a:r>
            <a:r>
              <a:rPr sz="900" dirty="0">
                <a:latin typeface="Calibri"/>
                <a:cs typeface="Calibri"/>
              </a:rPr>
              <a:t>i</a:t>
            </a:r>
            <a:r>
              <a:rPr sz="900" spc="-4" dirty="0">
                <a:latin typeface="Calibri"/>
                <a:cs typeface="Calibri"/>
              </a:rPr>
              <a:t>s</a:t>
            </a:r>
            <a:r>
              <a:rPr sz="900" dirty="0">
                <a:latin typeface="Calibri"/>
                <a:cs typeface="Calibri"/>
              </a:rPr>
              <a:t>,</a:t>
            </a:r>
            <a:r>
              <a:rPr sz="900" spc="-12" dirty="0">
                <a:latin typeface="Calibri"/>
                <a:cs typeface="Calibri"/>
              </a:rPr>
              <a:t> </a:t>
            </a:r>
            <a:r>
              <a:rPr sz="900" dirty="0">
                <a:latin typeface="Calibri"/>
                <a:cs typeface="Calibri"/>
              </a:rPr>
              <a:t>J. </a:t>
            </a:r>
            <a:r>
              <a:rPr sz="900" spc="-8" dirty="0">
                <a:latin typeface="Calibri"/>
                <a:cs typeface="Calibri"/>
              </a:rPr>
              <a:t>P</a:t>
            </a:r>
            <a:r>
              <a:rPr sz="900" spc="-4" dirty="0">
                <a:latin typeface="Calibri"/>
                <a:cs typeface="Calibri"/>
              </a:rPr>
              <a:t>.</a:t>
            </a:r>
            <a:r>
              <a:rPr sz="900" dirty="0">
                <a:latin typeface="Calibri"/>
                <a:cs typeface="Calibri"/>
              </a:rPr>
              <a:t>,</a:t>
            </a:r>
            <a:r>
              <a:rPr sz="900" spc="-4" dirty="0">
                <a:latin typeface="Calibri"/>
                <a:cs typeface="Calibri"/>
              </a:rPr>
              <a:t> </a:t>
            </a:r>
            <a:r>
              <a:rPr sz="900" spc="-8" dirty="0">
                <a:latin typeface="Calibri"/>
                <a:cs typeface="Calibri"/>
              </a:rPr>
              <a:t>N</a:t>
            </a:r>
            <a:r>
              <a:rPr sz="900" dirty="0">
                <a:latin typeface="Calibri"/>
                <a:cs typeface="Calibri"/>
              </a:rPr>
              <a:t>all</a:t>
            </a:r>
            <a:r>
              <a:rPr sz="900" spc="-8" dirty="0">
                <a:latin typeface="Calibri"/>
                <a:cs typeface="Calibri"/>
              </a:rPr>
              <a:t>a</a:t>
            </a:r>
            <a:r>
              <a:rPr sz="900" dirty="0">
                <a:latin typeface="Calibri"/>
                <a:cs typeface="Calibri"/>
              </a:rPr>
              <a:t>m</a:t>
            </a:r>
            <a:r>
              <a:rPr sz="900" spc="-8" dirty="0">
                <a:latin typeface="Calibri"/>
                <a:cs typeface="Calibri"/>
              </a:rPr>
              <a:t>o</a:t>
            </a:r>
            <a:r>
              <a:rPr sz="900" spc="-4" dirty="0">
                <a:latin typeface="Calibri"/>
                <a:cs typeface="Calibri"/>
              </a:rPr>
              <a:t>t</a:t>
            </a:r>
            <a:r>
              <a:rPr sz="900" spc="-8" dirty="0">
                <a:latin typeface="Calibri"/>
                <a:cs typeface="Calibri"/>
              </a:rPr>
              <a:t>h</a:t>
            </a:r>
            <a:r>
              <a:rPr sz="900" spc="4" dirty="0">
                <a:latin typeface="Calibri"/>
                <a:cs typeface="Calibri"/>
              </a:rPr>
              <a:t>u</a:t>
            </a:r>
            <a:r>
              <a:rPr sz="900" dirty="0">
                <a:latin typeface="Calibri"/>
                <a:cs typeface="Calibri"/>
              </a:rPr>
              <a:t>,</a:t>
            </a:r>
            <a:r>
              <a:rPr sz="900" spc="-32" dirty="0">
                <a:latin typeface="Calibri"/>
                <a:cs typeface="Calibri"/>
              </a:rPr>
              <a:t> </a:t>
            </a:r>
            <a:r>
              <a:rPr sz="900" spc="-4" dirty="0">
                <a:latin typeface="Calibri"/>
                <a:cs typeface="Calibri"/>
              </a:rPr>
              <a:t>B</a:t>
            </a:r>
            <a:r>
              <a:rPr sz="900" dirty="0">
                <a:latin typeface="Calibri"/>
                <a:cs typeface="Calibri"/>
              </a:rPr>
              <a:t>. K</a:t>
            </a:r>
            <a:r>
              <a:rPr sz="900" spc="-4" dirty="0">
                <a:latin typeface="Calibri"/>
                <a:cs typeface="Calibri"/>
              </a:rPr>
              <a:t>.</a:t>
            </a:r>
            <a:r>
              <a:rPr sz="900" dirty="0">
                <a:latin typeface="Calibri"/>
                <a:cs typeface="Calibri"/>
              </a:rPr>
              <a:t>,</a:t>
            </a:r>
            <a:r>
              <a:rPr sz="900" spc="-4" dirty="0">
                <a:latin typeface="Calibri"/>
                <a:cs typeface="Calibri"/>
              </a:rPr>
              <a:t> </a:t>
            </a:r>
            <a:r>
              <a:rPr sz="900" dirty="0">
                <a:latin typeface="Calibri"/>
                <a:cs typeface="Calibri"/>
              </a:rPr>
              <a:t>&amp;</a:t>
            </a:r>
            <a:r>
              <a:rPr sz="900" spc="-8" dirty="0">
                <a:latin typeface="Calibri"/>
                <a:cs typeface="Calibri"/>
              </a:rPr>
              <a:t> </a:t>
            </a:r>
            <a:r>
              <a:rPr sz="900" spc="-4" dirty="0">
                <a:latin typeface="Calibri"/>
                <a:cs typeface="Calibri"/>
              </a:rPr>
              <a:t>..</a:t>
            </a:r>
            <a:r>
              <a:rPr sz="900" dirty="0">
                <a:latin typeface="Calibri"/>
                <a:cs typeface="Calibri"/>
              </a:rPr>
              <a:t>. Kr</a:t>
            </a:r>
            <a:r>
              <a:rPr sz="900" spc="-8" dirty="0">
                <a:latin typeface="Calibri"/>
                <a:cs typeface="Calibri"/>
              </a:rPr>
              <a:t>u</a:t>
            </a:r>
            <a:r>
              <a:rPr sz="900" dirty="0">
                <a:latin typeface="Calibri"/>
                <a:cs typeface="Calibri"/>
              </a:rPr>
              <a:t>m</a:t>
            </a:r>
            <a:r>
              <a:rPr sz="900" spc="-8" dirty="0">
                <a:latin typeface="Calibri"/>
                <a:cs typeface="Calibri"/>
              </a:rPr>
              <a:t>ho</a:t>
            </a:r>
            <a:r>
              <a:rPr sz="900" dirty="0">
                <a:latin typeface="Calibri"/>
                <a:cs typeface="Calibri"/>
              </a:rPr>
              <a:t>l</a:t>
            </a:r>
            <a:r>
              <a:rPr sz="900" spc="4" dirty="0">
                <a:latin typeface="Calibri"/>
                <a:cs typeface="Calibri"/>
              </a:rPr>
              <a:t>z</a:t>
            </a:r>
            <a:r>
              <a:rPr sz="900" dirty="0">
                <a:latin typeface="Calibri"/>
                <a:cs typeface="Calibri"/>
              </a:rPr>
              <a:t>,</a:t>
            </a:r>
            <a:r>
              <a:rPr sz="900" spc="-32" dirty="0">
                <a:latin typeface="Calibri"/>
                <a:cs typeface="Calibri"/>
              </a:rPr>
              <a:t> </a:t>
            </a:r>
            <a:r>
              <a:rPr sz="900" spc="4" dirty="0">
                <a:latin typeface="Calibri"/>
                <a:cs typeface="Calibri"/>
              </a:rPr>
              <a:t>H</a:t>
            </a:r>
            <a:r>
              <a:rPr sz="900" dirty="0">
                <a:latin typeface="Calibri"/>
                <a:cs typeface="Calibri"/>
              </a:rPr>
              <a:t>.</a:t>
            </a:r>
            <a:r>
              <a:rPr sz="900" spc="-16" dirty="0">
                <a:latin typeface="Calibri"/>
                <a:cs typeface="Calibri"/>
              </a:rPr>
              <a:t> </a:t>
            </a:r>
            <a:r>
              <a:rPr sz="900" spc="4" dirty="0">
                <a:latin typeface="Calibri"/>
                <a:cs typeface="Calibri"/>
              </a:rPr>
              <a:t>M</a:t>
            </a:r>
            <a:r>
              <a:rPr sz="900" dirty="0">
                <a:latin typeface="Calibri"/>
                <a:cs typeface="Calibri"/>
              </a:rPr>
              <a:t>.</a:t>
            </a:r>
            <a:r>
              <a:rPr sz="900" spc="-16" dirty="0">
                <a:latin typeface="Calibri"/>
                <a:cs typeface="Calibri"/>
              </a:rPr>
              <a:t> </a:t>
            </a:r>
            <a:r>
              <a:rPr sz="900" spc="4" dirty="0">
                <a:latin typeface="Calibri"/>
                <a:cs typeface="Calibri"/>
              </a:rPr>
              <a:t>(</a:t>
            </a:r>
            <a:r>
              <a:rPr sz="900" dirty="0">
                <a:latin typeface="Calibri"/>
                <a:cs typeface="Calibri"/>
              </a:rPr>
              <a:t>2010</a:t>
            </a:r>
            <a:r>
              <a:rPr sz="900" spc="4" dirty="0">
                <a:latin typeface="Calibri"/>
                <a:cs typeface="Calibri"/>
              </a:rPr>
              <a:t>)</a:t>
            </a:r>
            <a:r>
              <a:rPr sz="900" dirty="0">
                <a:latin typeface="Calibri"/>
                <a:cs typeface="Calibri"/>
              </a:rPr>
              <a:t>.</a:t>
            </a:r>
            <a:r>
              <a:rPr sz="900" spc="-32" dirty="0">
                <a:latin typeface="Calibri"/>
                <a:cs typeface="Calibri"/>
              </a:rPr>
              <a:t> </a:t>
            </a:r>
            <a:r>
              <a:rPr sz="900" dirty="0">
                <a:latin typeface="Calibri"/>
                <a:cs typeface="Calibri"/>
              </a:rPr>
              <a:t>W</a:t>
            </a:r>
            <a:r>
              <a:rPr sz="900" spc="-8" dirty="0">
                <a:latin typeface="Calibri"/>
                <a:cs typeface="Calibri"/>
              </a:rPr>
              <a:t>h</a:t>
            </a:r>
            <a:r>
              <a:rPr sz="900" dirty="0">
                <a:latin typeface="Calibri"/>
                <a:cs typeface="Calibri"/>
              </a:rPr>
              <a:t>at </a:t>
            </a:r>
            <a:r>
              <a:rPr sz="900" spc="-4" dirty="0">
                <a:latin typeface="Calibri"/>
                <a:cs typeface="Calibri"/>
              </a:rPr>
              <a:t>I</a:t>
            </a:r>
            <a:r>
              <a:rPr sz="900" dirty="0">
                <a:latin typeface="Calibri"/>
                <a:cs typeface="Calibri"/>
              </a:rPr>
              <a:t>s</a:t>
            </a:r>
            <a:r>
              <a:rPr sz="900" spc="-8" dirty="0">
                <a:latin typeface="Calibri"/>
                <a:cs typeface="Calibri"/>
              </a:rPr>
              <a:t> </a:t>
            </a:r>
            <a:r>
              <a:rPr sz="900" spc="-4" dirty="0">
                <a:latin typeface="Calibri"/>
                <a:cs typeface="Calibri"/>
              </a:rPr>
              <a:t>t</a:t>
            </a:r>
            <a:r>
              <a:rPr sz="900" spc="-8" dirty="0">
                <a:latin typeface="Calibri"/>
                <a:cs typeface="Calibri"/>
              </a:rPr>
              <a:t>h</a:t>
            </a:r>
            <a:r>
              <a:rPr sz="900" dirty="0">
                <a:latin typeface="Calibri"/>
                <a:cs typeface="Calibri"/>
              </a:rPr>
              <a:t>e</a:t>
            </a:r>
            <a:r>
              <a:rPr sz="900" spc="-4" dirty="0">
                <a:latin typeface="Calibri"/>
                <a:cs typeface="Calibri"/>
              </a:rPr>
              <a:t> </a:t>
            </a:r>
            <a:r>
              <a:rPr sz="900" dirty="0">
                <a:latin typeface="Calibri"/>
                <a:cs typeface="Calibri"/>
              </a:rPr>
              <a:t>E</a:t>
            </a:r>
            <a:r>
              <a:rPr sz="900" spc="-4" dirty="0">
                <a:latin typeface="Calibri"/>
                <a:cs typeface="Calibri"/>
              </a:rPr>
              <a:t>x</a:t>
            </a:r>
            <a:r>
              <a:rPr sz="900" spc="-8" dirty="0">
                <a:latin typeface="Calibri"/>
                <a:cs typeface="Calibri"/>
              </a:rPr>
              <a:t>p</a:t>
            </a:r>
            <a:r>
              <a:rPr sz="900" dirty="0">
                <a:latin typeface="Calibri"/>
                <a:cs typeface="Calibri"/>
              </a:rPr>
              <a:t>erie</a:t>
            </a:r>
            <a:r>
              <a:rPr sz="900" spc="-8" dirty="0">
                <a:latin typeface="Calibri"/>
                <a:cs typeface="Calibri"/>
              </a:rPr>
              <a:t>n</a:t>
            </a:r>
            <a:r>
              <a:rPr sz="900" spc="-4" dirty="0">
                <a:latin typeface="Calibri"/>
                <a:cs typeface="Calibri"/>
              </a:rPr>
              <a:t>c</a:t>
            </a:r>
            <a:r>
              <a:rPr sz="900" dirty="0">
                <a:latin typeface="Calibri"/>
                <a:cs typeface="Calibri"/>
              </a:rPr>
              <a:t>e</a:t>
            </a:r>
            <a:r>
              <a:rPr sz="900" spc="-12" dirty="0">
                <a:latin typeface="Calibri"/>
                <a:cs typeface="Calibri"/>
              </a:rPr>
              <a:t> </a:t>
            </a:r>
            <a:r>
              <a:rPr sz="900" spc="-8" dirty="0">
                <a:latin typeface="Calibri"/>
                <a:cs typeface="Calibri"/>
              </a:rPr>
              <a:t>o</a:t>
            </a:r>
            <a:r>
              <a:rPr sz="900" dirty="0">
                <a:latin typeface="Calibri"/>
                <a:cs typeface="Calibri"/>
              </a:rPr>
              <a:t>f</a:t>
            </a:r>
            <a:r>
              <a:rPr sz="900" spc="8" dirty="0">
                <a:latin typeface="Calibri"/>
                <a:cs typeface="Calibri"/>
              </a:rPr>
              <a:t> </a:t>
            </a:r>
            <a:r>
              <a:rPr sz="900" spc="-8" dirty="0">
                <a:latin typeface="Calibri"/>
                <a:cs typeface="Calibri"/>
              </a:rPr>
              <a:t>N</a:t>
            </a:r>
            <a:r>
              <a:rPr sz="900" dirty="0">
                <a:latin typeface="Calibri"/>
                <a:cs typeface="Calibri"/>
              </a:rPr>
              <a:t>a</a:t>
            </a:r>
            <a:r>
              <a:rPr sz="900" spc="-4" dirty="0">
                <a:latin typeface="Calibri"/>
                <a:cs typeface="Calibri"/>
              </a:rPr>
              <a:t>t</a:t>
            </a:r>
            <a:r>
              <a:rPr sz="900" dirty="0">
                <a:latin typeface="Calibri"/>
                <a:cs typeface="Calibri"/>
              </a:rPr>
              <a:t>i</a:t>
            </a:r>
            <a:r>
              <a:rPr sz="900" spc="-8" dirty="0">
                <a:latin typeface="Calibri"/>
                <a:cs typeface="Calibri"/>
              </a:rPr>
              <a:t>on</a:t>
            </a:r>
            <a:r>
              <a:rPr sz="900" dirty="0">
                <a:latin typeface="Calibri"/>
                <a:cs typeface="Calibri"/>
              </a:rPr>
              <a:t>al </a:t>
            </a:r>
            <a:r>
              <a:rPr sz="900" spc="-4" dirty="0">
                <a:latin typeface="Calibri"/>
                <a:cs typeface="Calibri"/>
              </a:rPr>
              <a:t>Q</a:t>
            </a:r>
            <a:r>
              <a:rPr sz="900" spc="-8" dirty="0">
                <a:latin typeface="Calibri"/>
                <a:cs typeface="Calibri"/>
              </a:rPr>
              <a:t>u</a:t>
            </a:r>
            <a:r>
              <a:rPr sz="900" dirty="0">
                <a:latin typeface="Calibri"/>
                <a:cs typeface="Calibri"/>
              </a:rPr>
              <a:t>ali</a:t>
            </a:r>
            <a:r>
              <a:rPr sz="900" spc="-12" dirty="0">
                <a:latin typeface="Calibri"/>
                <a:cs typeface="Calibri"/>
              </a:rPr>
              <a:t>t</a:t>
            </a:r>
            <a:r>
              <a:rPr sz="900" dirty="0">
                <a:latin typeface="Calibri"/>
                <a:cs typeface="Calibri"/>
              </a:rPr>
              <a:t>y </a:t>
            </a:r>
            <a:r>
              <a:rPr sz="900" spc="-4" dirty="0">
                <a:latin typeface="Calibri"/>
                <a:cs typeface="Calibri"/>
              </a:rPr>
              <a:t>C</a:t>
            </a:r>
            <a:r>
              <a:rPr sz="900" dirty="0">
                <a:latin typeface="Calibri"/>
                <a:cs typeface="Calibri"/>
              </a:rPr>
              <a:t>a</a:t>
            </a:r>
            <a:r>
              <a:rPr sz="900" spc="-8" dirty="0">
                <a:latin typeface="Calibri"/>
                <a:cs typeface="Calibri"/>
              </a:rPr>
              <a:t>mp</a:t>
            </a:r>
            <a:r>
              <a:rPr sz="900" dirty="0">
                <a:latin typeface="Calibri"/>
                <a:cs typeface="Calibri"/>
              </a:rPr>
              <a:t>aig</a:t>
            </a:r>
            <a:r>
              <a:rPr sz="900" spc="-8" dirty="0">
                <a:latin typeface="Calibri"/>
                <a:cs typeface="Calibri"/>
              </a:rPr>
              <a:t>n</a:t>
            </a:r>
            <a:r>
              <a:rPr sz="900" spc="-12" dirty="0">
                <a:latin typeface="Calibri"/>
                <a:cs typeface="Calibri"/>
              </a:rPr>
              <a:t>s</a:t>
            </a:r>
            <a:r>
              <a:rPr sz="900" dirty="0">
                <a:latin typeface="Calibri"/>
                <a:cs typeface="Calibri"/>
              </a:rPr>
              <a:t>? </a:t>
            </a:r>
            <a:r>
              <a:rPr sz="900" spc="-8" dirty="0">
                <a:latin typeface="Calibri"/>
                <a:cs typeface="Calibri"/>
              </a:rPr>
              <a:t>V</a:t>
            </a:r>
            <a:r>
              <a:rPr sz="900" dirty="0">
                <a:latin typeface="Calibri"/>
                <a:cs typeface="Calibri"/>
              </a:rPr>
              <a:t>ie</a:t>
            </a:r>
            <a:r>
              <a:rPr sz="900" spc="4" dirty="0">
                <a:latin typeface="Calibri"/>
                <a:cs typeface="Calibri"/>
              </a:rPr>
              <a:t>w</a:t>
            </a:r>
            <a:r>
              <a:rPr sz="900" dirty="0">
                <a:latin typeface="Calibri"/>
                <a:cs typeface="Calibri"/>
              </a:rPr>
              <a:t>s</a:t>
            </a:r>
            <a:r>
              <a:rPr sz="900" spc="-16" dirty="0">
                <a:latin typeface="Calibri"/>
                <a:cs typeface="Calibri"/>
              </a:rPr>
              <a:t> </a:t>
            </a:r>
            <a:r>
              <a:rPr sz="900" spc="4" dirty="0">
                <a:latin typeface="Calibri"/>
                <a:cs typeface="Calibri"/>
              </a:rPr>
              <a:t>f</a:t>
            </a:r>
            <a:r>
              <a:rPr sz="900" dirty="0">
                <a:latin typeface="Calibri"/>
                <a:cs typeface="Calibri"/>
              </a:rPr>
              <a:t>r</a:t>
            </a:r>
            <a:r>
              <a:rPr sz="900" spc="-8" dirty="0">
                <a:latin typeface="Calibri"/>
                <a:cs typeface="Calibri"/>
              </a:rPr>
              <a:t>o</a:t>
            </a:r>
            <a:r>
              <a:rPr sz="900" dirty="0">
                <a:latin typeface="Calibri"/>
                <a:cs typeface="Calibri"/>
              </a:rPr>
              <a:t>m</a:t>
            </a:r>
            <a:r>
              <a:rPr sz="900" spc="-12" dirty="0">
                <a:latin typeface="Calibri"/>
                <a:cs typeface="Calibri"/>
              </a:rPr>
              <a:t> </a:t>
            </a:r>
            <a:r>
              <a:rPr sz="900" spc="-4" dirty="0">
                <a:latin typeface="Calibri"/>
                <a:cs typeface="Calibri"/>
              </a:rPr>
              <a:t>t</a:t>
            </a:r>
            <a:r>
              <a:rPr sz="900" spc="4" dirty="0">
                <a:latin typeface="Calibri"/>
                <a:cs typeface="Calibri"/>
              </a:rPr>
              <a:t>h</a:t>
            </a:r>
            <a:r>
              <a:rPr sz="900" dirty="0">
                <a:latin typeface="Calibri"/>
                <a:cs typeface="Calibri"/>
              </a:rPr>
              <a:t>e</a:t>
            </a:r>
            <a:r>
              <a:rPr sz="900" spc="-12" dirty="0">
                <a:latin typeface="Calibri"/>
                <a:cs typeface="Calibri"/>
              </a:rPr>
              <a:t> </a:t>
            </a:r>
            <a:r>
              <a:rPr sz="900" dirty="0">
                <a:latin typeface="Calibri"/>
                <a:cs typeface="Calibri"/>
              </a:rPr>
              <a:t>F</a:t>
            </a:r>
            <a:r>
              <a:rPr sz="900" spc="-8" dirty="0">
                <a:latin typeface="Calibri"/>
                <a:cs typeface="Calibri"/>
              </a:rPr>
              <a:t>i</a:t>
            </a:r>
            <a:r>
              <a:rPr sz="900" dirty="0">
                <a:latin typeface="Calibri"/>
                <a:cs typeface="Calibri"/>
              </a:rPr>
              <a:t>eld W</a:t>
            </a:r>
            <a:r>
              <a:rPr sz="900" spc="-8" dirty="0">
                <a:latin typeface="Calibri"/>
                <a:cs typeface="Calibri"/>
              </a:rPr>
              <a:t>h</a:t>
            </a:r>
            <a:r>
              <a:rPr sz="900" dirty="0">
                <a:latin typeface="Calibri"/>
                <a:cs typeface="Calibri"/>
              </a:rPr>
              <a:t>at</a:t>
            </a:r>
            <a:r>
              <a:rPr sz="900" spc="-8" dirty="0">
                <a:latin typeface="Calibri"/>
                <a:cs typeface="Calibri"/>
              </a:rPr>
              <a:t> </a:t>
            </a:r>
            <a:r>
              <a:rPr sz="900" spc="-4" dirty="0">
                <a:latin typeface="Calibri"/>
                <a:cs typeface="Calibri"/>
              </a:rPr>
              <a:t>I</a:t>
            </a:r>
            <a:r>
              <a:rPr sz="900" dirty="0">
                <a:latin typeface="Calibri"/>
                <a:cs typeface="Calibri"/>
              </a:rPr>
              <a:t>s </a:t>
            </a:r>
            <a:r>
              <a:rPr sz="900" spc="-4" dirty="0">
                <a:latin typeface="Calibri"/>
                <a:cs typeface="Calibri"/>
              </a:rPr>
              <a:t>t</a:t>
            </a:r>
            <a:r>
              <a:rPr sz="900" spc="-8" dirty="0">
                <a:latin typeface="Calibri"/>
                <a:cs typeface="Calibri"/>
              </a:rPr>
              <a:t>h</a:t>
            </a:r>
            <a:r>
              <a:rPr sz="900" dirty="0">
                <a:latin typeface="Calibri"/>
                <a:cs typeface="Calibri"/>
              </a:rPr>
              <a:t>e</a:t>
            </a:r>
            <a:r>
              <a:rPr sz="900" spc="-4" dirty="0">
                <a:latin typeface="Calibri"/>
                <a:cs typeface="Calibri"/>
              </a:rPr>
              <a:t> </a:t>
            </a:r>
            <a:r>
              <a:rPr sz="900" spc="-8" dirty="0">
                <a:latin typeface="Calibri"/>
                <a:cs typeface="Calibri"/>
              </a:rPr>
              <a:t>E</a:t>
            </a:r>
            <a:r>
              <a:rPr sz="900" spc="4" dirty="0">
                <a:latin typeface="Calibri"/>
                <a:cs typeface="Calibri"/>
              </a:rPr>
              <a:t>x</a:t>
            </a:r>
            <a:r>
              <a:rPr sz="900" spc="-8" dirty="0">
                <a:latin typeface="Calibri"/>
                <a:cs typeface="Calibri"/>
              </a:rPr>
              <a:t>p</a:t>
            </a:r>
            <a:r>
              <a:rPr sz="900" dirty="0">
                <a:latin typeface="Calibri"/>
                <a:cs typeface="Calibri"/>
              </a:rPr>
              <a:t>erie</a:t>
            </a:r>
            <a:r>
              <a:rPr sz="900" spc="-8" dirty="0">
                <a:latin typeface="Calibri"/>
                <a:cs typeface="Calibri"/>
              </a:rPr>
              <a:t>n</a:t>
            </a:r>
            <a:r>
              <a:rPr sz="900" spc="-4" dirty="0">
                <a:latin typeface="Calibri"/>
                <a:cs typeface="Calibri"/>
              </a:rPr>
              <a:t>c</a:t>
            </a:r>
            <a:r>
              <a:rPr sz="900" dirty="0">
                <a:latin typeface="Calibri"/>
                <a:cs typeface="Calibri"/>
              </a:rPr>
              <a:t>e</a:t>
            </a:r>
            <a:r>
              <a:rPr sz="900" spc="-12" dirty="0">
                <a:latin typeface="Calibri"/>
                <a:cs typeface="Calibri"/>
              </a:rPr>
              <a:t> </a:t>
            </a:r>
            <a:r>
              <a:rPr sz="900" spc="-8" dirty="0">
                <a:latin typeface="Calibri"/>
                <a:cs typeface="Calibri"/>
              </a:rPr>
              <a:t>o</a:t>
            </a:r>
            <a:r>
              <a:rPr sz="900" dirty="0">
                <a:latin typeface="Calibri"/>
                <a:cs typeface="Calibri"/>
              </a:rPr>
              <a:t>f</a:t>
            </a:r>
            <a:r>
              <a:rPr sz="900" spc="-12" dirty="0">
                <a:latin typeface="Calibri"/>
                <a:cs typeface="Calibri"/>
              </a:rPr>
              <a:t> </a:t>
            </a:r>
            <a:r>
              <a:rPr sz="900" spc="4" dirty="0">
                <a:latin typeface="Calibri"/>
                <a:cs typeface="Calibri"/>
              </a:rPr>
              <a:t>N</a:t>
            </a:r>
            <a:r>
              <a:rPr sz="900" dirty="0">
                <a:latin typeface="Calibri"/>
                <a:cs typeface="Calibri"/>
              </a:rPr>
              <a:t>a</a:t>
            </a:r>
            <a:r>
              <a:rPr sz="900" spc="-4" dirty="0">
                <a:latin typeface="Calibri"/>
                <a:cs typeface="Calibri"/>
              </a:rPr>
              <a:t>t</a:t>
            </a:r>
            <a:r>
              <a:rPr sz="900" spc="-8" dirty="0">
                <a:latin typeface="Calibri"/>
                <a:cs typeface="Calibri"/>
              </a:rPr>
              <a:t>i</a:t>
            </a:r>
            <a:r>
              <a:rPr sz="900" dirty="0">
                <a:latin typeface="Calibri"/>
                <a:cs typeface="Calibri"/>
              </a:rPr>
              <a:t>o</a:t>
            </a:r>
            <a:r>
              <a:rPr sz="900" spc="-8" dirty="0">
                <a:latin typeface="Calibri"/>
                <a:cs typeface="Calibri"/>
              </a:rPr>
              <a:t>n</a:t>
            </a:r>
            <a:r>
              <a:rPr sz="900" dirty="0">
                <a:latin typeface="Calibri"/>
                <a:cs typeface="Calibri"/>
              </a:rPr>
              <a:t>al</a:t>
            </a:r>
            <a:r>
              <a:rPr sz="900" spc="-20" dirty="0">
                <a:latin typeface="Calibri"/>
                <a:cs typeface="Calibri"/>
              </a:rPr>
              <a:t> </a:t>
            </a:r>
            <a:r>
              <a:rPr sz="900" spc="-4" dirty="0">
                <a:latin typeface="Calibri"/>
                <a:cs typeface="Calibri"/>
              </a:rPr>
              <a:t>Q</a:t>
            </a:r>
            <a:r>
              <a:rPr sz="900" spc="-8" dirty="0">
                <a:latin typeface="Calibri"/>
                <a:cs typeface="Calibri"/>
              </a:rPr>
              <a:t>u</a:t>
            </a:r>
            <a:r>
              <a:rPr sz="900" dirty="0">
                <a:latin typeface="Calibri"/>
                <a:cs typeface="Calibri"/>
              </a:rPr>
              <a:t>al</a:t>
            </a:r>
            <a:r>
              <a:rPr sz="900" spc="-8" dirty="0">
                <a:latin typeface="Calibri"/>
                <a:cs typeface="Calibri"/>
              </a:rPr>
              <a:t>i</a:t>
            </a:r>
            <a:r>
              <a:rPr sz="900" spc="-4" dirty="0">
                <a:latin typeface="Calibri"/>
                <a:cs typeface="Calibri"/>
              </a:rPr>
              <a:t>t</a:t>
            </a:r>
            <a:r>
              <a:rPr sz="900" dirty="0">
                <a:latin typeface="Calibri"/>
                <a:cs typeface="Calibri"/>
              </a:rPr>
              <a:t>y</a:t>
            </a:r>
            <a:r>
              <a:rPr sz="900" spc="-8" dirty="0">
                <a:latin typeface="Calibri"/>
                <a:cs typeface="Calibri"/>
              </a:rPr>
              <a:t> </a:t>
            </a:r>
            <a:r>
              <a:rPr sz="900" spc="4" dirty="0">
                <a:latin typeface="Calibri"/>
                <a:cs typeface="Calibri"/>
              </a:rPr>
              <a:t>C</a:t>
            </a:r>
            <a:r>
              <a:rPr sz="900" spc="-8" dirty="0">
                <a:latin typeface="Calibri"/>
                <a:cs typeface="Calibri"/>
              </a:rPr>
              <a:t>a</a:t>
            </a:r>
            <a:r>
              <a:rPr sz="900" dirty="0">
                <a:latin typeface="Calibri"/>
                <a:cs typeface="Calibri"/>
              </a:rPr>
              <a:t>m</a:t>
            </a:r>
            <a:r>
              <a:rPr sz="900" spc="-8" dirty="0">
                <a:latin typeface="Calibri"/>
                <a:cs typeface="Calibri"/>
              </a:rPr>
              <a:t>p</a:t>
            </a:r>
            <a:r>
              <a:rPr sz="900" dirty="0">
                <a:latin typeface="Calibri"/>
                <a:cs typeface="Calibri"/>
              </a:rPr>
              <a:t>ai</a:t>
            </a:r>
            <a:r>
              <a:rPr sz="900" spc="-12" dirty="0">
                <a:latin typeface="Calibri"/>
                <a:cs typeface="Calibri"/>
              </a:rPr>
              <a:t>g</a:t>
            </a:r>
            <a:r>
              <a:rPr sz="900" spc="4" dirty="0">
                <a:latin typeface="Calibri"/>
                <a:cs typeface="Calibri"/>
              </a:rPr>
              <a:t>n</a:t>
            </a:r>
            <a:r>
              <a:rPr sz="900" spc="-12" dirty="0">
                <a:latin typeface="Calibri"/>
                <a:cs typeface="Calibri"/>
              </a:rPr>
              <a:t>s</a:t>
            </a:r>
            <a:r>
              <a:rPr sz="900" spc="4" dirty="0">
                <a:latin typeface="Calibri"/>
                <a:cs typeface="Calibri"/>
              </a:rPr>
              <a:t>?</a:t>
            </a:r>
            <a:r>
              <a:rPr sz="900" dirty="0">
                <a:latin typeface="Calibri"/>
                <a:cs typeface="Calibri"/>
              </a:rPr>
              <a:t>.</a:t>
            </a:r>
            <a:r>
              <a:rPr sz="900" spc="-12" dirty="0">
                <a:latin typeface="Calibri"/>
                <a:cs typeface="Calibri"/>
              </a:rPr>
              <a:t> </a:t>
            </a:r>
            <a:r>
              <a:rPr sz="900" spc="-84" dirty="0">
                <a:latin typeface="Times New Roman"/>
                <a:cs typeface="Times New Roman"/>
              </a:rPr>
              <a:t>H</a:t>
            </a:r>
            <a:r>
              <a:rPr sz="900" spc="20" dirty="0">
                <a:latin typeface="Times New Roman"/>
                <a:cs typeface="Times New Roman"/>
              </a:rPr>
              <a:t>e</a:t>
            </a:r>
            <a:r>
              <a:rPr sz="900" spc="52" dirty="0">
                <a:latin typeface="Times New Roman"/>
                <a:cs typeface="Times New Roman"/>
              </a:rPr>
              <a:t>a</a:t>
            </a:r>
            <a:r>
              <a:rPr sz="900" spc="-44" dirty="0">
                <a:latin typeface="Times New Roman"/>
                <a:cs typeface="Times New Roman"/>
              </a:rPr>
              <a:t>l</a:t>
            </a:r>
            <a:r>
              <a:rPr sz="900" spc="40" dirty="0">
                <a:latin typeface="Times New Roman"/>
                <a:cs typeface="Times New Roman"/>
              </a:rPr>
              <a:t>t</a:t>
            </a:r>
            <a:r>
              <a:rPr sz="900" spc="12" dirty="0">
                <a:latin typeface="Times New Roman"/>
                <a:cs typeface="Times New Roman"/>
              </a:rPr>
              <a:t>h</a:t>
            </a:r>
            <a:r>
              <a:rPr sz="900" spc="-36" dirty="0">
                <a:latin typeface="Times New Roman"/>
                <a:cs typeface="Times New Roman"/>
              </a:rPr>
              <a:t> </a:t>
            </a:r>
            <a:r>
              <a:rPr sz="900" spc="-96" dirty="0">
                <a:latin typeface="Times New Roman"/>
                <a:cs typeface="Times New Roman"/>
              </a:rPr>
              <a:t>S</a:t>
            </a:r>
            <a:r>
              <a:rPr sz="900" spc="28" dirty="0">
                <a:latin typeface="Times New Roman"/>
                <a:cs typeface="Times New Roman"/>
              </a:rPr>
              <a:t>e</a:t>
            </a:r>
            <a:r>
              <a:rPr sz="900" spc="4" dirty="0">
                <a:latin typeface="Times New Roman"/>
                <a:cs typeface="Times New Roman"/>
              </a:rPr>
              <a:t>r</a:t>
            </a:r>
            <a:r>
              <a:rPr sz="900" spc="-56" dirty="0">
                <a:latin typeface="Times New Roman"/>
                <a:cs typeface="Times New Roman"/>
              </a:rPr>
              <a:t>v</a:t>
            </a:r>
            <a:r>
              <a:rPr sz="900" spc="-44" dirty="0">
                <a:latin typeface="Times New Roman"/>
                <a:cs typeface="Times New Roman"/>
              </a:rPr>
              <a:t>i</a:t>
            </a:r>
            <a:r>
              <a:rPr sz="900" spc="-24" dirty="0">
                <a:latin typeface="Times New Roman"/>
                <a:cs typeface="Times New Roman"/>
              </a:rPr>
              <a:t>c</a:t>
            </a:r>
            <a:r>
              <a:rPr sz="900" spc="28" dirty="0">
                <a:latin typeface="Times New Roman"/>
                <a:cs typeface="Times New Roman"/>
              </a:rPr>
              <a:t>e</a:t>
            </a:r>
            <a:r>
              <a:rPr sz="900" dirty="0">
                <a:latin typeface="Times New Roman"/>
                <a:cs typeface="Times New Roman"/>
              </a:rPr>
              <a:t>s</a:t>
            </a:r>
            <a:r>
              <a:rPr sz="900" spc="-44" dirty="0">
                <a:latin typeface="Times New Roman"/>
                <a:cs typeface="Times New Roman"/>
              </a:rPr>
              <a:t> </a:t>
            </a:r>
            <a:r>
              <a:rPr sz="900" spc="-112" dirty="0">
                <a:latin typeface="Times New Roman"/>
                <a:cs typeface="Times New Roman"/>
              </a:rPr>
              <a:t>R</a:t>
            </a:r>
            <a:r>
              <a:rPr sz="900" spc="28" dirty="0">
                <a:latin typeface="Times New Roman"/>
                <a:cs typeface="Times New Roman"/>
              </a:rPr>
              <a:t>e</a:t>
            </a:r>
            <a:r>
              <a:rPr sz="900" dirty="0">
                <a:latin typeface="Times New Roman"/>
                <a:cs typeface="Times New Roman"/>
              </a:rPr>
              <a:t>s</a:t>
            </a:r>
            <a:r>
              <a:rPr sz="900" spc="20" dirty="0">
                <a:latin typeface="Times New Roman"/>
                <a:cs typeface="Times New Roman"/>
              </a:rPr>
              <a:t>e</a:t>
            </a:r>
            <a:r>
              <a:rPr sz="900" spc="60" dirty="0">
                <a:latin typeface="Times New Roman"/>
                <a:cs typeface="Times New Roman"/>
              </a:rPr>
              <a:t>a</a:t>
            </a:r>
            <a:r>
              <a:rPr sz="900" spc="4" dirty="0">
                <a:latin typeface="Times New Roman"/>
                <a:cs typeface="Times New Roman"/>
              </a:rPr>
              <a:t>r</a:t>
            </a:r>
            <a:r>
              <a:rPr sz="900" spc="-24" dirty="0">
                <a:latin typeface="Times New Roman"/>
                <a:cs typeface="Times New Roman"/>
              </a:rPr>
              <a:t>c</a:t>
            </a:r>
            <a:r>
              <a:rPr sz="900" spc="4" dirty="0">
                <a:latin typeface="Times New Roman"/>
                <a:cs typeface="Times New Roman"/>
              </a:rPr>
              <a:t>h</a:t>
            </a:r>
            <a:r>
              <a:rPr sz="900" dirty="0">
                <a:latin typeface="Calibri"/>
                <a:cs typeface="Calibri"/>
              </a:rPr>
              <a:t>,</a:t>
            </a:r>
            <a:r>
              <a:rPr sz="900" spc="-8" dirty="0">
                <a:latin typeface="Calibri"/>
                <a:cs typeface="Calibri"/>
              </a:rPr>
              <a:t> </a:t>
            </a:r>
            <a:r>
              <a:rPr sz="900" spc="4" dirty="0">
                <a:latin typeface="Times New Roman"/>
                <a:cs typeface="Times New Roman"/>
              </a:rPr>
              <a:t>4</a:t>
            </a:r>
            <a:r>
              <a:rPr sz="900" spc="8" dirty="0">
                <a:latin typeface="Times New Roman"/>
                <a:cs typeface="Times New Roman"/>
              </a:rPr>
              <a:t>5</a:t>
            </a:r>
            <a:r>
              <a:rPr sz="900" spc="4" dirty="0">
                <a:latin typeface="Calibri"/>
                <a:cs typeface="Calibri"/>
              </a:rPr>
              <a:t>(</a:t>
            </a:r>
            <a:r>
              <a:rPr sz="900" dirty="0">
                <a:latin typeface="Calibri"/>
                <a:cs typeface="Calibri"/>
              </a:rPr>
              <a:t>6</a:t>
            </a:r>
            <a:r>
              <a:rPr sz="900" spc="-8" dirty="0">
                <a:latin typeface="Calibri"/>
                <a:cs typeface="Calibri"/>
              </a:rPr>
              <a:t>p</a:t>
            </a:r>
            <a:r>
              <a:rPr sz="900" dirty="0">
                <a:latin typeface="Calibri"/>
                <a:cs typeface="Calibri"/>
              </a:rPr>
              <a:t>1</a:t>
            </a:r>
            <a:r>
              <a:rPr sz="900" spc="4" dirty="0">
                <a:latin typeface="Calibri"/>
                <a:cs typeface="Calibri"/>
              </a:rPr>
              <a:t>)</a:t>
            </a:r>
            <a:r>
              <a:rPr sz="900" dirty="0">
                <a:latin typeface="Calibri"/>
                <a:cs typeface="Calibri"/>
              </a:rPr>
              <a:t>,</a:t>
            </a:r>
            <a:r>
              <a:rPr sz="900" spc="-40" dirty="0">
                <a:latin typeface="Calibri"/>
                <a:cs typeface="Calibri"/>
              </a:rPr>
              <a:t> </a:t>
            </a:r>
            <a:r>
              <a:rPr sz="900" dirty="0">
                <a:latin typeface="Calibri"/>
                <a:cs typeface="Calibri"/>
              </a:rPr>
              <a:t>16</a:t>
            </a:r>
            <a:r>
              <a:rPr sz="900" spc="8" dirty="0">
                <a:latin typeface="Calibri"/>
                <a:cs typeface="Calibri"/>
              </a:rPr>
              <a:t>5</a:t>
            </a:r>
            <a:r>
              <a:rPr sz="900" dirty="0">
                <a:latin typeface="Calibri"/>
                <a:cs typeface="Calibri"/>
              </a:rPr>
              <a:t>1</a:t>
            </a:r>
            <a:r>
              <a:rPr sz="900" spc="-8" dirty="0">
                <a:latin typeface="Calibri"/>
                <a:cs typeface="Calibri"/>
              </a:rPr>
              <a:t>-</a:t>
            </a:r>
            <a:r>
              <a:rPr sz="900" dirty="0">
                <a:latin typeface="Calibri"/>
                <a:cs typeface="Calibri"/>
              </a:rPr>
              <a:t>1</a:t>
            </a:r>
            <a:r>
              <a:rPr sz="900" spc="8" dirty="0">
                <a:latin typeface="Calibri"/>
                <a:cs typeface="Calibri"/>
              </a:rPr>
              <a:t>6</a:t>
            </a:r>
            <a:r>
              <a:rPr sz="900" dirty="0">
                <a:latin typeface="Calibri"/>
                <a:cs typeface="Calibri"/>
              </a:rPr>
              <a:t>69.</a:t>
            </a:r>
          </a:p>
        </p:txBody>
      </p:sp>
      <p:sp>
        <p:nvSpPr>
          <p:cNvPr id="6" name="object 6"/>
          <p:cNvSpPr/>
          <p:nvPr/>
        </p:nvSpPr>
        <p:spPr>
          <a:xfrm>
            <a:off x="76200" y="290526"/>
            <a:ext cx="6781800" cy="4191000"/>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6858000" y="1046666"/>
            <a:ext cx="2071914" cy="2954655"/>
          </a:xfrm>
          <a:prstGeom prst="rect">
            <a:avLst/>
          </a:prstGeom>
          <a:solidFill>
            <a:schemeClr val="bg1">
              <a:lumMod val="85000"/>
            </a:schemeClr>
          </a:solidFill>
          <a:ln>
            <a:noFill/>
            <a:prstDash val="lgDash"/>
          </a:ln>
        </p:spPr>
        <p:txBody>
          <a:bodyPr vert="horz" wrap="square" lIns="0" tIns="0" rIns="0" bIns="0" rtlCol="0">
            <a:spAutoFit/>
          </a:bodyPr>
          <a:lstStyle/>
          <a:p>
            <a:pPr marL="10175" algn="ctr">
              <a:tabLst>
                <a:tab pos="240136" algn="l"/>
              </a:tabLst>
            </a:pPr>
            <a:r>
              <a:rPr lang="en-US" sz="1300" b="1" spc="-16" dirty="0">
                <a:latin typeface="Calibri" panose="020F0502020204030204" pitchFamily="34" charset="0"/>
                <a:cs typeface="Calibri" panose="020F0502020204030204" pitchFamily="34" charset="0"/>
              </a:rPr>
              <a:t>*</a:t>
            </a:r>
            <a:r>
              <a:rPr lang="en-US" sz="1600" b="1" spc="-16" dirty="0">
                <a:latin typeface="Calibri" panose="020F0502020204030204" pitchFamily="34" charset="0"/>
                <a:cs typeface="Calibri" panose="020F0502020204030204" pitchFamily="34" charset="0"/>
              </a:rPr>
              <a:t>Key characteristics of a successful  QI program</a:t>
            </a:r>
          </a:p>
          <a:p>
            <a:pPr marL="239627" indent="-229452">
              <a:buFont typeface="Times New Roman"/>
              <a:buChar char="•"/>
              <a:tabLst>
                <a:tab pos="240136" algn="l"/>
              </a:tabLst>
            </a:pPr>
            <a:endParaRPr lang="en-US" sz="1600" dirty="0">
              <a:latin typeface="Calibri" panose="020F0502020204030204" pitchFamily="34" charset="0"/>
              <a:cs typeface="Calibri" panose="020F0502020204030204" pitchFamily="34" charset="0"/>
            </a:endParaRPr>
          </a:p>
          <a:p>
            <a:pPr marL="238125" indent="-119063">
              <a:buFont typeface="Times New Roman"/>
              <a:buChar char="•"/>
              <a:tabLst>
                <a:tab pos="228600" algn="l"/>
              </a:tabLst>
            </a:pPr>
            <a:r>
              <a:rPr sz="1600" dirty="0">
                <a:latin typeface="Calibri" panose="020F0502020204030204" pitchFamily="34" charset="0"/>
                <a:cs typeface="Calibri" panose="020F0502020204030204" pitchFamily="34" charset="0"/>
              </a:rPr>
              <a:t>I</a:t>
            </a:r>
            <a:r>
              <a:rPr sz="1600" spc="-28" dirty="0">
                <a:latin typeface="Calibri" panose="020F0502020204030204" pitchFamily="34" charset="0"/>
                <a:cs typeface="Calibri" panose="020F0502020204030204" pitchFamily="34" charset="0"/>
              </a:rPr>
              <a:t>n</a:t>
            </a:r>
            <a:r>
              <a:rPr sz="1600" dirty="0">
                <a:latin typeface="Calibri" panose="020F0502020204030204" pitchFamily="34" charset="0"/>
                <a:cs typeface="Calibri" panose="020F0502020204030204" pitchFamily="34" charset="0"/>
              </a:rPr>
              <a:t>f</a:t>
            </a:r>
            <a:r>
              <a:rPr sz="1600" spc="4" dirty="0">
                <a:latin typeface="Calibri" panose="020F0502020204030204" pitchFamily="34" charset="0"/>
                <a:cs typeface="Calibri" panose="020F0502020204030204" pitchFamily="34" charset="0"/>
              </a:rPr>
              <a:t>l</a:t>
            </a:r>
            <a:r>
              <a:rPr sz="1600" spc="-16" dirty="0">
                <a:latin typeface="Calibri" panose="020F0502020204030204" pitchFamily="34" charset="0"/>
                <a:cs typeface="Calibri" panose="020F0502020204030204" pitchFamily="34" charset="0"/>
              </a:rPr>
              <a:t>u</a:t>
            </a:r>
            <a:r>
              <a:rPr sz="1600" spc="-8" dirty="0">
                <a:latin typeface="Calibri" panose="020F0502020204030204" pitchFamily="34" charset="0"/>
                <a:cs typeface="Calibri" panose="020F0502020204030204" pitchFamily="34" charset="0"/>
              </a:rPr>
              <a:t>e</a:t>
            </a:r>
            <a:r>
              <a:rPr sz="1600" spc="-16" dirty="0">
                <a:latin typeface="Calibri" panose="020F0502020204030204" pitchFamily="34" charset="0"/>
                <a:cs typeface="Calibri" panose="020F0502020204030204" pitchFamily="34" charset="0"/>
              </a:rPr>
              <a:t>n</a:t>
            </a:r>
            <a:r>
              <a:rPr sz="1600" spc="-4" dirty="0">
                <a:latin typeface="Calibri" panose="020F0502020204030204" pitchFamily="34" charset="0"/>
                <a:cs typeface="Calibri" panose="020F0502020204030204" pitchFamily="34" charset="0"/>
              </a:rPr>
              <a:t>tial</a:t>
            </a:r>
            <a:endParaRPr sz="1600" dirty="0">
              <a:latin typeface="Calibri" panose="020F0502020204030204" pitchFamily="34" charset="0"/>
              <a:cs typeface="Calibri" panose="020F0502020204030204" pitchFamily="34" charset="0"/>
            </a:endParaRPr>
          </a:p>
          <a:p>
            <a:pPr marL="238125" indent="-119063">
              <a:buFont typeface="Times New Roman"/>
              <a:buChar char="•"/>
              <a:tabLst>
                <a:tab pos="228600" algn="l"/>
              </a:tabLst>
            </a:pPr>
            <a:r>
              <a:rPr sz="1600" spc="-12" dirty="0">
                <a:latin typeface="Calibri" panose="020F0502020204030204" pitchFamily="34" charset="0"/>
                <a:cs typeface="Calibri" panose="020F0502020204030204" pitchFamily="34" charset="0"/>
              </a:rPr>
              <a:t>C</a:t>
            </a:r>
            <a:r>
              <a:rPr sz="1600" spc="-32" dirty="0">
                <a:latin typeface="Calibri" panose="020F0502020204030204" pitchFamily="34" charset="0"/>
                <a:cs typeface="Calibri" panose="020F0502020204030204" pitchFamily="34" charset="0"/>
              </a:rPr>
              <a:t>r</a:t>
            </a:r>
            <a:r>
              <a:rPr sz="1600" spc="-8" dirty="0">
                <a:latin typeface="Calibri" panose="020F0502020204030204" pitchFamily="34" charset="0"/>
                <a:cs typeface="Calibri" panose="020F0502020204030204" pitchFamily="34" charset="0"/>
              </a:rPr>
              <a:t>e</a:t>
            </a:r>
            <a:r>
              <a:rPr sz="1600" spc="-4" dirty="0">
                <a:latin typeface="Calibri" panose="020F0502020204030204" pitchFamily="34" charset="0"/>
                <a:cs typeface="Calibri" panose="020F0502020204030204" pitchFamily="34" charset="0"/>
              </a:rPr>
              <a:t>dib</a:t>
            </a:r>
            <a:r>
              <a:rPr lang="en-US" sz="1600" spc="-4" dirty="0">
                <a:latin typeface="Calibri" panose="020F0502020204030204" pitchFamily="34" charset="0"/>
                <a:cs typeface="Calibri" panose="020F0502020204030204" pitchFamily="34" charset="0"/>
              </a:rPr>
              <a:t>le</a:t>
            </a:r>
            <a:endParaRPr sz="1600" dirty="0">
              <a:latin typeface="Calibri" panose="020F0502020204030204" pitchFamily="34" charset="0"/>
              <a:cs typeface="Calibri" panose="020F0502020204030204" pitchFamily="34" charset="0"/>
            </a:endParaRPr>
          </a:p>
          <a:p>
            <a:pPr marL="238125" indent="-119063">
              <a:buFont typeface="Times New Roman"/>
              <a:buChar char="•"/>
              <a:tabLst>
                <a:tab pos="228600" algn="l"/>
              </a:tabLst>
            </a:pPr>
            <a:r>
              <a:rPr sz="1600" spc="-8" dirty="0">
                <a:latin typeface="Calibri" panose="020F0502020204030204" pitchFamily="34" charset="0"/>
                <a:cs typeface="Calibri" panose="020F0502020204030204" pitchFamily="34" charset="0"/>
              </a:rPr>
              <a:t>Sim</a:t>
            </a:r>
            <a:r>
              <a:rPr sz="1600" spc="-4" dirty="0">
                <a:latin typeface="Calibri" panose="020F0502020204030204" pitchFamily="34" charset="0"/>
                <a:cs typeface="Calibri" panose="020F0502020204030204" pitchFamily="34" charset="0"/>
              </a:rPr>
              <a:t>p</a:t>
            </a:r>
            <a:r>
              <a:rPr sz="1600" spc="-8" dirty="0">
                <a:latin typeface="Calibri" panose="020F0502020204030204" pitchFamily="34" charset="0"/>
                <a:cs typeface="Calibri" panose="020F0502020204030204" pitchFamily="34" charset="0"/>
              </a:rPr>
              <a:t>le</a:t>
            </a:r>
            <a:endParaRPr sz="1600" dirty="0">
              <a:latin typeface="Calibri" panose="020F0502020204030204" pitchFamily="34" charset="0"/>
              <a:cs typeface="Calibri" panose="020F0502020204030204" pitchFamily="34" charset="0"/>
            </a:endParaRPr>
          </a:p>
          <a:p>
            <a:pPr marL="238125" marR="156190" indent="-119063">
              <a:buFont typeface="Times New Roman"/>
              <a:buChar char="•"/>
              <a:tabLst>
                <a:tab pos="228600" algn="l"/>
              </a:tabLst>
            </a:pPr>
            <a:r>
              <a:rPr sz="1600" dirty="0">
                <a:latin typeface="Calibri" panose="020F0502020204030204" pitchFamily="34" charset="0"/>
                <a:cs typeface="Calibri" panose="020F0502020204030204" pitchFamily="34" charset="0"/>
              </a:rPr>
              <a:t>Strategic</a:t>
            </a:r>
            <a:r>
              <a:rPr lang="en-US" sz="1600" dirty="0">
                <a:latin typeface="Calibri" panose="020F0502020204030204" pitchFamily="34" charset="0"/>
                <a:cs typeface="Calibri" panose="020F0502020204030204" pitchFamily="34" charset="0"/>
              </a:rPr>
              <a:t>ally aligned </a:t>
            </a:r>
            <a:r>
              <a:rPr sz="1600" dirty="0">
                <a:latin typeface="Calibri" panose="020F0502020204030204" pitchFamily="34" charset="0"/>
                <a:cs typeface="Calibri" panose="020F0502020204030204" pitchFamily="34" charset="0"/>
              </a:rPr>
              <a:t>for participant</a:t>
            </a:r>
            <a:endParaRPr lang="en-US" sz="1600" dirty="0">
              <a:latin typeface="Calibri" panose="020F0502020204030204" pitchFamily="34" charset="0"/>
              <a:cs typeface="Calibri" panose="020F0502020204030204" pitchFamily="34" charset="0"/>
            </a:endParaRPr>
          </a:p>
          <a:p>
            <a:pPr marL="238125" marR="4070" indent="-119063">
              <a:buFont typeface="Times New Roman"/>
              <a:buChar char="•"/>
              <a:tabLst>
                <a:tab pos="228600" algn="l"/>
              </a:tabLst>
            </a:pPr>
            <a:r>
              <a:rPr lang="en-US" sz="1600" dirty="0">
                <a:latin typeface="Calibri" panose="020F0502020204030204" pitchFamily="34" charset="0"/>
                <a:cs typeface="Calibri" panose="020F0502020204030204" pitchFamily="34" charset="0"/>
              </a:rPr>
              <a:t>Offers p</a:t>
            </a:r>
            <a:r>
              <a:rPr sz="1600" dirty="0">
                <a:latin typeface="Calibri" panose="020F0502020204030204" pitchFamily="34" charset="0"/>
                <a:cs typeface="Calibri" panose="020F0502020204030204" pitchFamily="34" charset="0"/>
              </a:rPr>
              <a:t>ractical implementation tools</a:t>
            </a:r>
          </a:p>
          <a:p>
            <a:pPr marL="238125" indent="-119063">
              <a:buFont typeface="Times New Roman"/>
              <a:buChar char="•"/>
              <a:tabLst>
                <a:tab pos="228600" algn="l"/>
              </a:tabLst>
            </a:pPr>
            <a:r>
              <a:rPr lang="en-US" sz="1600" dirty="0">
                <a:latin typeface="Calibri" panose="020F0502020204030204" pitchFamily="34" charset="0"/>
                <a:cs typeface="Calibri" panose="020F0502020204030204" pitchFamily="34" charset="0"/>
              </a:rPr>
              <a:t>Offers </a:t>
            </a:r>
            <a:r>
              <a:rPr sz="1600" dirty="0">
                <a:latin typeface="Calibri" panose="020F0502020204030204" pitchFamily="34" charset="0"/>
                <a:cs typeface="Calibri" panose="020F0502020204030204" pitchFamily="34" charset="0"/>
              </a:rPr>
              <a:t>Networking</a:t>
            </a:r>
          </a:p>
          <a:p>
            <a:pPr marL="238125" indent="-119063">
              <a:buFont typeface="Times New Roman"/>
              <a:buChar char="•"/>
              <a:tabLst>
                <a:tab pos="228600" algn="l"/>
              </a:tabLst>
            </a:pPr>
            <a:r>
              <a:rPr lang="en-US" sz="1600" dirty="0">
                <a:latin typeface="Calibri" panose="020F0502020204030204" pitchFamily="34" charset="0"/>
                <a:cs typeface="Calibri" panose="020F0502020204030204" pitchFamily="34" charset="0"/>
              </a:rPr>
              <a:t>Sets </a:t>
            </a:r>
            <a:r>
              <a:rPr sz="1600" dirty="0">
                <a:latin typeface="Calibri" panose="020F0502020204030204" pitchFamily="34" charset="0"/>
                <a:cs typeface="Calibri" panose="020F0502020204030204" pitchFamily="34" charset="0"/>
              </a:rPr>
              <a:t>Attainable goals</a:t>
            </a:r>
          </a:p>
        </p:txBody>
      </p:sp>
      <p:sp>
        <p:nvSpPr>
          <p:cNvPr id="7" name="TextBox 6"/>
          <p:cNvSpPr txBox="1"/>
          <p:nvPr/>
        </p:nvSpPr>
        <p:spPr>
          <a:xfrm>
            <a:off x="1143000" y="661974"/>
            <a:ext cx="1721946" cy="400110"/>
          </a:xfrm>
          <a:prstGeom prst="rect">
            <a:avLst/>
          </a:prstGeom>
          <a:noFill/>
        </p:spPr>
        <p:txBody>
          <a:bodyPr wrap="none" rtlCol="0">
            <a:spAutoFit/>
          </a:bodyPr>
          <a:lstStyle/>
          <a:p>
            <a:pPr algn="r"/>
            <a:r>
              <a:rPr lang="en-US" sz="2000" b="1" dirty="0">
                <a:solidFill>
                  <a:srgbClr val="00B050"/>
                </a:solidFill>
                <a:latin typeface="Calibri" panose="020F0502020204030204" pitchFamily="34" charset="0"/>
                <a:cs typeface="Calibri" panose="020F0502020204030204" pitchFamily="34" charset="0"/>
              </a:rPr>
              <a:t>NCDR QI Need</a:t>
            </a:r>
          </a:p>
        </p:txBody>
      </p:sp>
      <p:sp>
        <p:nvSpPr>
          <p:cNvPr id="10" name="Bent Arrow 9"/>
          <p:cNvSpPr/>
          <p:nvPr/>
        </p:nvSpPr>
        <p:spPr>
          <a:xfrm rot="5400000">
            <a:off x="2988421" y="675981"/>
            <a:ext cx="602619" cy="788262"/>
          </a:xfrm>
          <a:prstGeom prst="bentArrow">
            <a:avLst>
              <a:gd name="adj1" fmla="val 25000"/>
              <a:gd name="adj2" fmla="val 19340"/>
              <a:gd name="adj3" fmla="val 25000"/>
              <a:gd name="adj4" fmla="val 437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6534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98176" y="2876550"/>
            <a:ext cx="7897091" cy="1147371"/>
            <a:chOff x="692727" y="2338779"/>
            <a:chExt cx="7897091" cy="898852"/>
          </a:xfrm>
        </p:grpSpPr>
        <p:sp>
          <p:nvSpPr>
            <p:cNvPr id="3" name="object 3"/>
            <p:cNvSpPr/>
            <p:nvPr/>
          </p:nvSpPr>
          <p:spPr>
            <a:xfrm>
              <a:off x="692727" y="2338779"/>
              <a:ext cx="7897091" cy="898852"/>
            </a:xfrm>
            <a:custGeom>
              <a:avLst/>
              <a:gdLst/>
              <a:ahLst/>
              <a:cxnLst/>
              <a:rect l="l" t="t" r="r" b="b"/>
              <a:pathLst>
                <a:path w="8686800" h="1358264">
                  <a:moveTo>
                    <a:pt x="8008619" y="1357883"/>
                  </a:moveTo>
                  <a:lnTo>
                    <a:pt x="8008619" y="1018031"/>
                  </a:lnTo>
                  <a:lnTo>
                    <a:pt x="0" y="1018031"/>
                  </a:lnTo>
                  <a:lnTo>
                    <a:pt x="339852" y="679703"/>
                  </a:lnTo>
                  <a:lnTo>
                    <a:pt x="0" y="339851"/>
                  </a:lnTo>
                  <a:lnTo>
                    <a:pt x="8008619" y="339851"/>
                  </a:lnTo>
                  <a:lnTo>
                    <a:pt x="8008619" y="0"/>
                  </a:lnTo>
                  <a:lnTo>
                    <a:pt x="8686800" y="679703"/>
                  </a:lnTo>
                  <a:lnTo>
                    <a:pt x="8008619" y="1357883"/>
                  </a:lnTo>
                  <a:close/>
                </a:path>
              </a:pathLst>
            </a:custGeom>
            <a:solidFill>
              <a:srgbClr val="CFE2E9"/>
            </a:solidFill>
          </p:spPr>
          <p:txBody>
            <a:bodyPr wrap="square" lIns="0" tIns="0" rIns="0" bIns="0" rtlCol="0"/>
            <a:lstStyle/>
            <a:p>
              <a:endParaRPr dirty="0"/>
            </a:p>
          </p:txBody>
        </p:sp>
        <p:sp>
          <p:nvSpPr>
            <p:cNvPr id="4" name="object 4"/>
            <p:cNvSpPr/>
            <p:nvPr/>
          </p:nvSpPr>
          <p:spPr>
            <a:xfrm>
              <a:off x="1026621" y="2675984"/>
              <a:ext cx="308841" cy="224818"/>
            </a:xfrm>
            <a:custGeom>
              <a:avLst/>
              <a:gdLst/>
              <a:ahLst/>
              <a:cxnLst/>
              <a:rect l="l" t="t" r="r" b="b"/>
              <a:pathLst>
                <a:path w="339725" h="339725">
                  <a:moveTo>
                    <a:pt x="177542" y="339114"/>
                  </a:moveTo>
                  <a:lnTo>
                    <a:pt x="132343" y="333905"/>
                  </a:lnTo>
                  <a:lnTo>
                    <a:pt x="91929" y="318982"/>
                  </a:lnTo>
                  <a:lnTo>
                    <a:pt x="57446" y="295687"/>
                  </a:lnTo>
                  <a:lnTo>
                    <a:pt x="30040" y="265358"/>
                  </a:lnTo>
                  <a:lnTo>
                    <a:pt x="10860" y="229334"/>
                  </a:lnTo>
                  <a:lnTo>
                    <a:pt x="1051" y="188957"/>
                  </a:lnTo>
                  <a:lnTo>
                    <a:pt x="0" y="170151"/>
                  </a:lnTo>
                  <a:lnTo>
                    <a:pt x="629" y="155332"/>
                  </a:lnTo>
                  <a:lnTo>
                    <a:pt x="9653" y="113228"/>
                  </a:lnTo>
                  <a:lnTo>
                    <a:pt x="28274" y="75728"/>
                  </a:lnTo>
                  <a:lnTo>
                    <a:pt x="55072" y="44218"/>
                  </a:lnTo>
                  <a:lnTo>
                    <a:pt x="88624" y="20081"/>
                  </a:lnTo>
                  <a:lnTo>
                    <a:pt x="127510" y="4702"/>
                  </a:lnTo>
                  <a:lnTo>
                    <a:pt x="155695" y="0"/>
                  </a:lnTo>
                  <a:lnTo>
                    <a:pt x="171804" y="498"/>
                  </a:lnTo>
                  <a:lnTo>
                    <a:pt x="216869" y="8588"/>
                  </a:lnTo>
                  <a:lnTo>
                    <a:pt x="256324" y="25621"/>
                  </a:lnTo>
                  <a:lnTo>
                    <a:pt x="289240" y="50378"/>
                  </a:lnTo>
                  <a:lnTo>
                    <a:pt x="314690" y="81639"/>
                  </a:lnTo>
                  <a:lnTo>
                    <a:pt x="331746" y="118184"/>
                  </a:lnTo>
                  <a:lnTo>
                    <a:pt x="339481" y="158793"/>
                  </a:lnTo>
                  <a:lnTo>
                    <a:pt x="338947" y="174549"/>
                  </a:lnTo>
                  <a:lnTo>
                    <a:pt x="330620" y="218792"/>
                  </a:lnTo>
                  <a:lnTo>
                    <a:pt x="313188" y="257691"/>
                  </a:lnTo>
                  <a:lnTo>
                    <a:pt x="287906" y="290211"/>
                  </a:lnTo>
                  <a:lnTo>
                    <a:pt x="256033" y="315312"/>
                  </a:lnTo>
                  <a:lnTo>
                    <a:pt x="218826" y="331959"/>
                  </a:lnTo>
                  <a:lnTo>
                    <a:pt x="177542" y="339114"/>
                  </a:lnTo>
                  <a:close/>
                </a:path>
              </a:pathLst>
            </a:custGeom>
            <a:solidFill>
              <a:srgbClr val="4BACC6"/>
            </a:solidFill>
          </p:spPr>
          <p:txBody>
            <a:bodyPr wrap="square" lIns="0" tIns="0" rIns="0" bIns="0" rtlCol="0"/>
            <a:lstStyle/>
            <a:p>
              <a:endParaRPr dirty="0"/>
            </a:p>
          </p:txBody>
        </p:sp>
        <p:sp>
          <p:nvSpPr>
            <p:cNvPr id="5" name="object 5"/>
            <p:cNvSpPr/>
            <p:nvPr/>
          </p:nvSpPr>
          <p:spPr>
            <a:xfrm>
              <a:off x="1015537" y="2667559"/>
              <a:ext cx="331355" cy="241207"/>
            </a:xfrm>
            <a:custGeom>
              <a:avLst/>
              <a:gdLst/>
              <a:ahLst/>
              <a:cxnLst/>
              <a:rect l="l" t="t" r="r" b="b"/>
              <a:pathLst>
                <a:path w="364490" h="364489">
                  <a:moveTo>
                    <a:pt x="201168" y="364236"/>
                  </a:moveTo>
                  <a:lnTo>
                    <a:pt x="163068" y="364236"/>
                  </a:lnTo>
                  <a:lnTo>
                    <a:pt x="146304" y="361188"/>
                  </a:lnTo>
                  <a:lnTo>
                    <a:pt x="96012" y="342900"/>
                  </a:lnTo>
                  <a:lnTo>
                    <a:pt x="41148" y="298704"/>
                  </a:lnTo>
                  <a:lnTo>
                    <a:pt x="13716" y="254508"/>
                  </a:lnTo>
                  <a:lnTo>
                    <a:pt x="0" y="201168"/>
                  </a:lnTo>
                  <a:lnTo>
                    <a:pt x="0" y="164592"/>
                  </a:lnTo>
                  <a:lnTo>
                    <a:pt x="13716" y="111252"/>
                  </a:lnTo>
                  <a:lnTo>
                    <a:pt x="51816" y="53340"/>
                  </a:lnTo>
                  <a:lnTo>
                    <a:pt x="94488" y="21336"/>
                  </a:lnTo>
                  <a:lnTo>
                    <a:pt x="144779" y="3048"/>
                  </a:lnTo>
                  <a:lnTo>
                    <a:pt x="163068" y="0"/>
                  </a:lnTo>
                  <a:lnTo>
                    <a:pt x="199643" y="0"/>
                  </a:lnTo>
                  <a:lnTo>
                    <a:pt x="251459" y="13716"/>
                  </a:lnTo>
                  <a:lnTo>
                    <a:pt x="273304" y="24384"/>
                  </a:lnTo>
                  <a:lnTo>
                    <a:pt x="182880" y="24384"/>
                  </a:lnTo>
                  <a:lnTo>
                    <a:pt x="150876" y="27432"/>
                  </a:lnTo>
                  <a:lnTo>
                    <a:pt x="106679" y="44196"/>
                  </a:lnTo>
                  <a:lnTo>
                    <a:pt x="71628" y="70104"/>
                  </a:lnTo>
                  <a:lnTo>
                    <a:pt x="44195" y="106680"/>
                  </a:lnTo>
                  <a:lnTo>
                    <a:pt x="27432" y="149352"/>
                  </a:lnTo>
                  <a:lnTo>
                    <a:pt x="25908" y="166116"/>
                  </a:lnTo>
                  <a:lnTo>
                    <a:pt x="24384" y="181356"/>
                  </a:lnTo>
                  <a:lnTo>
                    <a:pt x="32004" y="228600"/>
                  </a:lnTo>
                  <a:lnTo>
                    <a:pt x="51816" y="269748"/>
                  </a:lnTo>
                  <a:lnTo>
                    <a:pt x="59436" y="281940"/>
                  </a:lnTo>
                  <a:lnTo>
                    <a:pt x="92964" y="312420"/>
                  </a:lnTo>
                  <a:lnTo>
                    <a:pt x="134112" y="332232"/>
                  </a:lnTo>
                  <a:lnTo>
                    <a:pt x="181356" y="339852"/>
                  </a:lnTo>
                  <a:lnTo>
                    <a:pt x="274319" y="339852"/>
                  </a:lnTo>
                  <a:lnTo>
                    <a:pt x="269748" y="342900"/>
                  </a:lnTo>
                  <a:lnTo>
                    <a:pt x="252983" y="350520"/>
                  </a:lnTo>
                  <a:lnTo>
                    <a:pt x="236219" y="356616"/>
                  </a:lnTo>
                  <a:lnTo>
                    <a:pt x="219456" y="361188"/>
                  </a:lnTo>
                  <a:lnTo>
                    <a:pt x="201168" y="364236"/>
                  </a:lnTo>
                  <a:close/>
                </a:path>
                <a:path w="364490" h="364489">
                  <a:moveTo>
                    <a:pt x="274319" y="339852"/>
                  </a:moveTo>
                  <a:lnTo>
                    <a:pt x="181356" y="339852"/>
                  </a:lnTo>
                  <a:lnTo>
                    <a:pt x="213359" y="336804"/>
                  </a:lnTo>
                  <a:lnTo>
                    <a:pt x="227076" y="332232"/>
                  </a:lnTo>
                  <a:lnTo>
                    <a:pt x="268224" y="312420"/>
                  </a:lnTo>
                  <a:lnTo>
                    <a:pt x="303276" y="281940"/>
                  </a:lnTo>
                  <a:lnTo>
                    <a:pt x="310895" y="269748"/>
                  </a:lnTo>
                  <a:lnTo>
                    <a:pt x="320039" y="257556"/>
                  </a:lnTo>
                  <a:lnTo>
                    <a:pt x="332232" y="230124"/>
                  </a:lnTo>
                  <a:lnTo>
                    <a:pt x="335280" y="214884"/>
                  </a:lnTo>
                  <a:lnTo>
                    <a:pt x="338328" y="198120"/>
                  </a:lnTo>
                  <a:lnTo>
                    <a:pt x="338328" y="166116"/>
                  </a:lnTo>
                  <a:lnTo>
                    <a:pt x="320039" y="108204"/>
                  </a:lnTo>
                  <a:lnTo>
                    <a:pt x="281940" y="60960"/>
                  </a:lnTo>
                  <a:lnTo>
                    <a:pt x="243840" y="38100"/>
                  </a:lnTo>
                  <a:lnTo>
                    <a:pt x="198119" y="25908"/>
                  </a:lnTo>
                  <a:lnTo>
                    <a:pt x="182880" y="24384"/>
                  </a:lnTo>
                  <a:lnTo>
                    <a:pt x="273304" y="24384"/>
                  </a:lnTo>
                  <a:lnTo>
                    <a:pt x="310895" y="53340"/>
                  </a:lnTo>
                  <a:lnTo>
                    <a:pt x="341376" y="94488"/>
                  </a:lnTo>
                  <a:lnTo>
                    <a:pt x="359663" y="144780"/>
                  </a:lnTo>
                  <a:lnTo>
                    <a:pt x="364236" y="181356"/>
                  </a:lnTo>
                  <a:lnTo>
                    <a:pt x="361187" y="217932"/>
                  </a:lnTo>
                  <a:lnTo>
                    <a:pt x="342900" y="268224"/>
                  </a:lnTo>
                  <a:lnTo>
                    <a:pt x="310895" y="310896"/>
                  </a:lnTo>
                  <a:lnTo>
                    <a:pt x="283464" y="333756"/>
                  </a:lnTo>
                  <a:lnTo>
                    <a:pt x="274319" y="339852"/>
                  </a:lnTo>
                  <a:close/>
                </a:path>
              </a:pathLst>
            </a:custGeom>
            <a:solidFill>
              <a:srgbClr val="FFFFFF"/>
            </a:solidFill>
          </p:spPr>
          <p:txBody>
            <a:bodyPr wrap="square" lIns="0" tIns="0" rIns="0" bIns="0" rtlCol="0"/>
            <a:lstStyle/>
            <a:p>
              <a:endParaRPr dirty="0"/>
            </a:p>
          </p:txBody>
        </p:sp>
        <p:sp>
          <p:nvSpPr>
            <p:cNvPr id="6" name="object 6"/>
            <p:cNvSpPr/>
            <p:nvPr/>
          </p:nvSpPr>
          <p:spPr>
            <a:xfrm>
              <a:off x="2049087" y="2675984"/>
              <a:ext cx="307686" cy="224818"/>
            </a:xfrm>
            <a:custGeom>
              <a:avLst/>
              <a:gdLst/>
              <a:ahLst/>
              <a:cxnLst/>
              <a:rect l="l" t="t" r="r" b="b"/>
              <a:pathLst>
                <a:path w="338455" h="339725">
                  <a:moveTo>
                    <a:pt x="175410" y="339200"/>
                  </a:moveTo>
                  <a:lnTo>
                    <a:pt x="130273" y="333889"/>
                  </a:lnTo>
                  <a:lnTo>
                    <a:pt x="90068" y="318756"/>
                  </a:lnTo>
                  <a:lnTo>
                    <a:pt x="55911" y="295167"/>
                  </a:lnTo>
                  <a:lnTo>
                    <a:pt x="28914" y="264485"/>
                  </a:lnTo>
                  <a:lnTo>
                    <a:pt x="10191" y="228074"/>
                  </a:lnTo>
                  <a:lnTo>
                    <a:pt x="856" y="187299"/>
                  </a:lnTo>
                  <a:lnTo>
                    <a:pt x="0" y="170151"/>
                  </a:lnTo>
                  <a:lnTo>
                    <a:pt x="617" y="155332"/>
                  </a:lnTo>
                  <a:lnTo>
                    <a:pt x="9492" y="113228"/>
                  </a:lnTo>
                  <a:lnTo>
                    <a:pt x="27880" y="75728"/>
                  </a:lnTo>
                  <a:lnTo>
                    <a:pt x="54470" y="44218"/>
                  </a:lnTo>
                  <a:lnTo>
                    <a:pt x="87949" y="20081"/>
                  </a:lnTo>
                  <a:lnTo>
                    <a:pt x="127005" y="4702"/>
                  </a:lnTo>
                  <a:lnTo>
                    <a:pt x="155494" y="0"/>
                  </a:lnTo>
                  <a:lnTo>
                    <a:pt x="171472" y="502"/>
                  </a:lnTo>
                  <a:lnTo>
                    <a:pt x="216233" y="8654"/>
                  </a:lnTo>
                  <a:lnTo>
                    <a:pt x="255482" y="25812"/>
                  </a:lnTo>
                  <a:lnTo>
                    <a:pt x="288251" y="50742"/>
                  </a:lnTo>
                  <a:lnTo>
                    <a:pt x="313575" y="82211"/>
                  </a:lnTo>
                  <a:lnTo>
                    <a:pt x="330487" y="118983"/>
                  </a:lnTo>
                  <a:lnTo>
                    <a:pt x="338022" y="159826"/>
                  </a:lnTo>
                  <a:lnTo>
                    <a:pt x="337470" y="175546"/>
                  </a:lnTo>
                  <a:lnTo>
                    <a:pt x="329011" y="219724"/>
                  </a:lnTo>
                  <a:lnTo>
                    <a:pt x="311375" y="258586"/>
                  </a:lnTo>
                  <a:lnTo>
                    <a:pt x="285879" y="291048"/>
                  </a:lnTo>
                  <a:lnTo>
                    <a:pt x="253841" y="316026"/>
                  </a:lnTo>
                  <a:lnTo>
                    <a:pt x="216579" y="332438"/>
                  </a:lnTo>
                  <a:lnTo>
                    <a:pt x="175410" y="339200"/>
                  </a:lnTo>
                  <a:close/>
                </a:path>
              </a:pathLst>
            </a:custGeom>
            <a:solidFill>
              <a:srgbClr val="49CFAE"/>
            </a:solidFill>
          </p:spPr>
          <p:txBody>
            <a:bodyPr wrap="square" lIns="0" tIns="0" rIns="0" bIns="0" rtlCol="0"/>
            <a:lstStyle/>
            <a:p>
              <a:endParaRPr dirty="0"/>
            </a:p>
          </p:txBody>
        </p:sp>
        <p:sp>
          <p:nvSpPr>
            <p:cNvPr id="7" name="object 7"/>
            <p:cNvSpPr/>
            <p:nvPr/>
          </p:nvSpPr>
          <p:spPr>
            <a:xfrm>
              <a:off x="2036617" y="2667559"/>
              <a:ext cx="332509" cy="241207"/>
            </a:xfrm>
            <a:custGeom>
              <a:avLst/>
              <a:gdLst/>
              <a:ahLst/>
              <a:cxnLst/>
              <a:rect l="l" t="t" r="r" b="b"/>
              <a:pathLst>
                <a:path w="365760" h="364489">
                  <a:moveTo>
                    <a:pt x="202692" y="364236"/>
                  </a:moveTo>
                  <a:lnTo>
                    <a:pt x="164592" y="364236"/>
                  </a:lnTo>
                  <a:lnTo>
                    <a:pt x="146304" y="361188"/>
                  </a:lnTo>
                  <a:lnTo>
                    <a:pt x="96012" y="342900"/>
                  </a:lnTo>
                  <a:lnTo>
                    <a:pt x="42672" y="298704"/>
                  </a:lnTo>
                  <a:lnTo>
                    <a:pt x="15240" y="254508"/>
                  </a:lnTo>
                  <a:lnTo>
                    <a:pt x="1524" y="201168"/>
                  </a:lnTo>
                  <a:lnTo>
                    <a:pt x="0" y="182880"/>
                  </a:lnTo>
                  <a:lnTo>
                    <a:pt x="1524" y="164592"/>
                  </a:lnTo>
                  <a:lnTo>
                    <a:pt x="15240" y="111252"/>
                  </a:lnTo>
                  <a:lnTo>
                    <a:pt x="41148" y="67056"/>
                  </a:lnTo>
                  <a:lnTo>
                    <a:pt x="80772" y="30480"/>
                  </a:lnTo>
                  <a:lnTo>
                    <a:pt x="128016" y="7620"/>
                  </a:lnTo>
                  <a:lnTo>
                    <a:pt x="163068" y="0"/>
                  </a:lnTo>
                  <a:lnTo>
                    <a:pt x="201168" y="0"/>
                  </a:lnTo>
                  <a:lnTo>
                    <a:pt x="252983" y="13716"/>
                  </a:lnTo>
                  <a:lnTo>
                    <a:pt x="274828" y="24384"/>
                  </a:lnTo>
                  <a:lnTo>
                    <a:pt x="182880" y="24384"/>
                  </a:lnTo>
                  <a:lnTo>
                    <a:pt x="152400" y="27432"/>
                  </a:lnTo>
                  <a:lnTo>
                    <a:pt x="108204" y="44196"/>
                  </a:lnTo>
                  <a:lnTo>
                    <a:pt x="71628" y="70104"/>
                  </a:lnTo>
                  <a:lnTo>
                    <a:pt x="45719" y="106680"/>
                  </a:lnTo>
                  <a:lnTo>
                    <a:pt x="28956" y="149352"/>
                  </a:lnTo>
                  <a:lnTo>
                    <a:pt x="25908" y="166116"/>
                  </a:lnTo>
                  <a:lnTo>
                    <a:pt x="25908" y="198120"/>
                  </a:lnTo>
                  <a:lnTo>
                    <a:pt x="44195" y="256032"/>
                  </a:lnTo>
                  <a:lnTo>
                    <a:pt x="82296" y="303276"/>
                  </a:lnTo>
                  <a:lnTo>
                    <a:pt x="120396" y="326136"/>
                  </a:lnTo>
                  <a:lnTo>
                    <a:pt x="166116" y="338328"/>
                  </a:lnTo>
                  <a:lnTo>
                    <a:pt x="182880" y="339852"/>
                  </a:lnTo>
                  <a:lnTo>
                    <a:pt x="274827" y="339852"/>
                  </a:lnTo>
                  <a:lnTo>
                    <a:pt x="269748" y="342900"/>
                  </a:lnTo>
                  <a:lnTo>
                    <a:pt x="254507" y="350520"/>
                  </a:lnTo>
                  <a:lnTo>
                    <a:pt x="237743" y="356616"/>
                  </a:lnTo>
                  <a:lnTo>
                    <a:pt x="220980" y="361188"/>
                  </a:lnTo>
                  <a:lnTo>
                    <a:pt x="202692" y="364236"/>
                  </a:lnTo>
                  <a:close/>
                </a:path>
                <a:path w="365760" h="364489">
                  <a:moveTo>
                    <a:pt x="274827" y="339852"/>
                  </a:moveTo>
                  <a:lnTo>
                    <a:pt x="182880" y="339852"/>
                  </a:lnTo>
                  <a:lnTo>
                    <a:pt x="213359" y="336804"/>
                  </a:lnTo>
                  <a:lnTo>
                    <a:pt x="243840" y="327660"/>
                  </a:lnTo>
                  <a:lnTo>
                    <a:pt x="294131" y="294132"/>
                  </a:lnTo>
                  <a:lnTo>
                    <a:pt x="320039" y="257556"/>
                  </a:lnTo>
                  <a:lnTo>
                    <a:pt x="336804" y="214884"/>
                  </a:lnTo>
                  <a:lnTo>
                    <a:pt x="338328" y="198120"/>
                  </a:lnTo>
                  <a:lnTo>
                    <a:pt x="339852" y="182880"/>
                  </a:lnTo>
                  <a:lnTo>
                    <a:pt x="339852" y="166116"/>
                  </a:lnTo>
                  <a:lnTo>
                    <a:pt x="333756" y="135636"/>
                  </a:lnTo>
                  <a:lnTo>
                    <a:pt x="313943" y="94488"/>
                  </a:lnTo>
                  <a:lnTo>
                    <a:pt x="283464" y="60960"/>
                  </a:lnTo>
                  <a:lnTo>
                    <a:pt x="230124" y="32004"/>
                  </a:lnTo>
                  <a:lnTo>
                    <a:pt x="182880" y="24384"/>
                  </a:lnTo>
                  <a:lnTo>
                    <a:pt x="274828" y="24384"/>
                  </a:lnTo>
                  <a:lnTo>
                    <a:pt x="323087" y="65532"/>
                  </a:lnTo>
                  <a:lnTo>
                    <a:pt x="350519" y="111252"/>
                  </a:lnTo>
                  <a:lnTo>
                    <a:pt x="364236" y="163068"/>
                  </a:lnTo>
                  <a:lnTo>
                    <a:pt x="365760" y="181356"/>
                  </a:lnTo>
                  <a:lnTo>
                    <a:pt x="364236" y="199644"/>
                  </a:lnTo>
                  <a:lnTo>
                    <a:pt x="350519" y="252984"/>
                  </a:lnTo>
                  <a:lnTo>
                    <a:pt x="324612" y="297180"/>
                  </a:lnTo>
                  <a:lnTo>
                    <a:pt x="284988" y="333756"/>
                  </a:lnTo>
                  <a:lnTo>
                    <a:pt x="274827" y="339852"/>
                  </a:lnTo>
                  <a:close/>
                </a:path>
              </a:pathLst>
            </a:custGeom>
            <a:solidFill>
              <a:srgbClr val="FFFFFF"/>
            </a:solidFill>
          </p:spPr>
          <p:txBody>
            <a:bodyPr wrap="square" lIns="0" tIns="0" rIns="0" bIns="0" rtlCol="0"/>
            <a:lstStyle/>
            <a:p>
              <a:endParaRPr dirty="0"/>
            </a:p>
          </p:txBody>
        </p:sp>
        <p:sp>
          <p:nvSpPr>
            <p:cNvPr id="8" name="object 8"/>
            <p:cNvSpPr/>
            <p:nvPr/>
          </p:nvSpPr>
          <p:spPr>
            <a:xfrm>
              <a:off x="3070168" y="2675628"/>
              <a:ext cx="308841" cy="224818"/>
            </a:xfrm>
            <a:custGeom>
              <a:avLst/>
              <a:gdLst/>
              <a:ahLst/>
              <a:cxnLst/>
              <a:rect l="l" t="t" r="r" b="b"/>
              <a:pathLst>
                <a:path w="339725" h="339725">
                  <a:moveTo>
                    <a:pt x="179822" y="339605"/>
                  </a:moveTo>
                  <a:lnTo>
                    <a:pt x="134017" y="334483"/>
                  </a:lnTo>
                  <a:lnTo>
                    <a:pt x="93198" y="319767"/>
                  </a:lnTo>
                  <a:lnTo>
                    <a:pt x="58439" y="296768"/>
                  </a:lnTo>
                  <a:lnTo>
                    <a:pt x="30813" y="266801"/>
                  </a:lnTo>
                  <a:lnTo>
                    <a:pt x="11394" y="231179"/>
                  </a:lnTo>
                  <a:lnTo>
                    <a:pt x="1255" y="191215"/>
                  </a:lnTo>
                  <a:lnTo>
                    <a:pt x="0" y="170687"/>
                  </a:lnTo>
                  <a:lnTo>
                    <a:pt x="624" y="155934"/>
                  </a:lnTo>
                  <a:lnTo>
                    <a:pt x="9584" y="114003"/>
                  </a:lnTo>
                  <a:lnTo>
                    <a:pt x="28113" y="76626"/>
                  </a:lnTo>
                  <a:lnTo>
                    <a:pt x="54843" y="45171"/>
                  </a:lnTo>
                  <a:lnTo>
                    <a:pt x="88409" y="21005"/>
                  </a:lnTo>
                  <a:lnTo>
                    <a:pt x="127444" y="5492"/>
                  </a:lnTo>
                  <a:lnTo>
                    <a:pt x="170583" y="0"/>
                  </a:lnTo>
                  <a:lnTo>
                    <a:pt x="185211" y="633"/>
                  </a:lnTo>
                  <a:lnTo>
                    <a:pt x="226766" y="9662"/>
                  </a:lnTo>
                  <a:lnTo>
                    <a:pt x="263916" y="28335"/>
                  </a:lnTo>
                  <a:lnTo>
                    <a:pt x="295217" y="55265"/>
                  </a:lnTo>
                  <a:lnTo>
                    <a:pt x="319251" y="89069"/>
                  </a:lnTo>
                  <a:lnTo>
                    <a:pt x="334600" y="128363"/>
                  </a:lnTo>
                  <a:lnTo>
                    <a:pt x="339309" y="156926"/>
                  </a:lnTo>
                  <a:lnTo>
                    <a:pt x="338803" y="172979"/>
                  </a:lnTo>
                  <a:lnTo>
                    <a:pt x="330604" y="217929"/>
                  </a:lnTo>
                  <a:lnTo>
                    <a:pt x="313377" y="257308"/>
                  </a:lnTo>
                  <a:lnTo>
                    <a:pt x="288405" y="290141"/>
                  </a:lnTo>
                  <a:lnTo>
                    <a:pt x="256968" y="315452"/>
                  </a:lnTo>
                  <a:lnTo>
                    <a:pt x="220346" y="332265"/>
                  </a:lnTo>
                  <a:lnTo>
                    <a:pt x="179822" y="339605"/>
                  </a:lnTo>
                  <a:close/>
                </a:path>
              </a:pathLst>
            </a:custGeom>
            <a:solidFill>
              <a:srgbClr val="46D872"/>
            </a:solidFill>
          </p:spPr>
          <p:txBody>
            <a:bodyPr wrap="square" lIns="0" tIns="0" rIns="0" bIns="0" rtlCol="0"/>
            <a:lstStyle/>
            <a:p>
              <a:endParaRPr dirty="0"/>
            </a:p>
          </p:txBody>
        </p:sp>
        <p:sp>
          <p:nvSpPr>
            <p:cNvPr id="9" name="object 9"/>
            <p:cNvSpPr/>
            <p:nvPr/>
          </p:nvSpPr>
          <p:spPr>
            <a:xfrm>
              <a:off x="3059083" y="2667559"/>
              <a:ext cx="331355" cy="241207"/>
            </a:xfrm>
            <a:custGeom>
              <a:avLst/>
              <a:gdLst/>
              <a:ahLst/>
              <a:cxnLst/>
              <a:rect l="l" t="t" r="r" b="b"/>
              <a:pathLst>
                <a:path w="364489" h="364489">
                  <a:moveTo>
                    <a:pt x="201168" y="364236"/>
                  </a:moveTo>
                  <a:lnTo>
                    <a:pt x="164592" y="364236"/>
                  </a:lnTo>
                  <a:lnTo>
                    <a:pt x="146304" y="361188"/>
                  </a:lnTo>
                  <a:lnTo>
                    <a:pt x="96012" y="342900"/>
                  </a:lnTo>
                  <a:lnTo>
                    <a:pt x="53339" y="310896"/>
                  </a:lnTo>
                  <a:lnTo>
                    <a:pt x="22859" y="269748"/>
                  </a:lnTo>
                  <a:lnTo>
                    <a:pt x="4572" y="219456"/>
                  </a:lnTo>
                  <a:lnTo>
                    <a:pt x="0" y="182880"/>
                  </a:lnTo>
                  <a:lnTo>
                    <a:pt x="3048" y="146304"/>
                  </a:lnTo>
                  <a:lnTo>
                    <a:pt x="21336" y="96012"/>
                  </a:lnTo>
                  <a:lnTo>
                    <a:pt x="53339" y="53340"/>
                  </a:lnTo>
                  <a:lnTo>
                    <a:pt x="94488" y="21336"/>
                  </a:lnTo>
                  <a:lnTo>
                    <a:pt x="144779" y="3048"/>
                  </a:lnTo>
                  <a:lnTo>
                    <a:pt x="163068" y="0"/>
                  </a:lnTo>
                  <a:lnTo>
                    <a:pt x="201168" y="0"/>
                  </a:lnTo>
                  <a:lnTo>
                    <a:pt x="252983" y="13716"/>
                  </a:lnTo>
                  <a:lnTo>
                    <a:pt x="273304" y="24384"/>
                  </a:lnTo>
                  <a:lnTo>
                    <a:pt x="182880" y="24384"/>
                  </a:lnTo>
                  <a:lnTo>
                    <a:pt x="150876" y="27432"/>
                  </a:lnTo>
                  <a:lnTo>
                    <a:pt x="135636" y="32004"/>
                  </a:lnTo>
                  <a:lnTo>
                    <a:pt x="121920" y="36576"/>
                  </a:lnTo>
                  <a:lnTo>
                    <a:pt x="94488" y="51816"/>
                  </a:lnTo>
                  <a:lnTo>
                    <a:pt x="83820" y="60960"/>
                  </a:lnTo>
                  <a:lnTo>
                    <a:pt x="71628" y="70104"/>
                  </a:lnTo>
                  <a:lnTo>
                    <a:pt x="44195" y="106680"/>
                  </a:lnTo>
                  <a:lnTo>
                    <a:pt x="28956" y="149352"/>
                  </a:lnTo>
                  <a:lnTo>
                    <a:pt x="25908" y="166116"/>
                  </a:lnTo>
                  <a:lnTo>
                    <a:pt x="25908" y="198120"/>
                  </a:lnTo>
                  <a:lnTo>
                    <a:pt x="44195" y="256032"/>
                  </a:lnTo>
                  <a:lnTo>
                    <a:pt x="82296" y="303276"/>
                  </a:lnTo>
                  <a:lnTo>
                    <a:pt x="120396" y="326136"/>
                  </a:lnTo>
                  <a:lnTo>
                    <a:pt x="166116" y="338328"/>
                  </a:lnTo>
                  <a:lnTo>
                    <a:pt x="181356" y="339852"/>
                  </a:lnTo>
                  <a:lnTo>
                    <a:pt x="274827" y="339852"/>
                  </a:lnTo>
                  <a:lnTo>
                    <a:pt x="269748" y="342900"/>
                  </a:lnTo>
                  <a:lnTo>
                    <a:pt x="254507" y="350520"/>
                  </a:lnTo>
                  <a:lnTo>
                    <a:pt x="237743" y="356616"/>
                  </a:lnTo>
                  <a:lnTo>
                    <a:pt x="219456" y="361188"/>
                  </a:lnTo>
                  <a:lnTo>
                    <a:pt x="201168" y="364236"/>
                  </a:lnTo>
                  <a:close/>
                </a:path>
                <a:path w="364489" h="364489">
                  <a:moveTo>
                    <a:pt x="274827" y="339852"/>
                  </a:moveTo>
                  <a:lnTo>
                    <a:pt x="181356" y="339852"/>
                  </a:lnTo>
                  <a:lnTo>
                    <a:pt x="213359" y="336804"/>
                  </a:lnTo>
                  <a:lnTo>
                    <a:pt x="228600" y="332232"/>
                  </a:lnTo>
                  <a:lnTo>
                    <a:pt x="269748" y="312420"/>
                  </a:lnTo>
                  <a:lnTo>
                    <a:pt x="303276" y="281940"/>
                  </a:lnTo>
                  <a:lnTo>
                    <a:pt x="327660" y="243840"/>
                  </a:lnTo>
                  <a:lnTo>
                    <a:pt x="338328" y="198120"/>
                  </a:lnTo>
                  <a:lnTo>
                    <a:pt x="339852" y="182880"/>
                  </a:lnTo>
                  <a:lnTo>
                    <a:pt x="332232" y="135636"/>
                  </a:lnTo>
                  <a:lnTo>
                    <a:pt x="312419" y="94488"/>
                  </a:lnTo>
                  <a:lnTo>
                    <a:pt x="283464" y="60960"/>
                  </a:lnTo>
                  <a:lnTo>
                    <a:pt x="230124" y="32004"/>
                  </a:lnTo>
                  <a:lnTo>
                    <a:pt x="182880" y="24384"/>
                  </a:lnTo>
                  <a:lnTo>
                    <a:pt x="273304" y="24384"/>
                  </a:lnTo>
                  <a:lnTo>
                    <a:pt x="323087" y="65532"/>
                  </a:lnTo>
                  <a:lnTo>
                    <a:pt x="350519" y="111252"/>
                  </a:lnTo>
                  <a:lnTo>
                    <a:pt x="364236" y="163068"/>
                  </a:lnTo>
                  <a:lnTo>
                    <a:pt x="364236" y="199644"/>
                  </a:lnTo>
                  <a:lnTo>
                    <a:pt x="350519" y="252984"/>
                  </a:lnTo>
                  <a:lnTo>
                    <a:pt x="312419" y="310896"/>
                  </a:lnTo>
                  <a:lnTo>
                    <a:pt x="284988" y="333756"/>
                  </a:lnTo>
                  <a:lnTo>
                    <a:pt x="274827" y="339852"/>
                  </a:lnTo>
                  <a:close/>
                </a:path>
              </a:pathLst>
            </a:custGeom>
            <a:solidFill>
              <a:srgbClr val="FFFFFF"/>
            </a:solidFill>
          </p:spPr>
          <p:txBody>
            <a:bodyPr wrap="square" lIns="0" tIns="0" rIns="0" bIns="0" rtlCol="0"/>
            <a:lstStyle/>
            <a:p>
              <a:endParaRPr dirty="0"/>
            </a:p>
          </p:txBody>
        </p:sp>
        <p:sp>
          <p:nvSpPr>
            <p:cNvPr id="10" name="object 10"/>
            <p:cNvSpPr/>
            <p:nvPr/>
          </p:nvSpPr>
          <p:spPr>
            <a:xfrm>
              <a:off x="4092633" y="2675984"/>
              <a:ext cx="308841" cy="224818"/>
            </a:xfrm>
            <a:custGeom>
              <a:avLst/>
              <a:gdLst/>
              <a:ahLst/>
              <a:cxnLst/>
              <a:rect l="l" t="t" r="r" b="b"/>
              <a:pathLst>
                <a:path w="339725" h="339725">
                  <a:moveTo>
                    <a:pt x="177542" y="339114"/>
                  </a:moveTo>
                  <a:lnTo>
                    <a:pt x="132343" y="333905"/>
                  </a:lnTo>
                  <a:lnTo>
                    <a:pt x="91929" y="318982"/>
                  </a:lnTo>
                  <a:lnTo>
                    <a:pt x="57446" y="295687"/>
                  </a:lnTo>
                  <a:lnTo>
                    <a:pt x="30040" y="265358"/>
                  </a:lnTo>
                  <a:lnTo>
                    <a:pt x="10860" y="229334"/>
                  </a:lnTo>
                  <a:lnTo>
                    <a:pt x="1051" y="188957"/>
                  </a:lnTo>
                  <a:lnTo>
                    <a:pt x="0" y="170151"/>
                  </a:lnTo>
                  <a:lnTo>
                    <a:pt x="629" y="155332"/>
                  </a:lnTo>
                  <a:lnTo>
                    <a:pt x="9653" y="113228"/>
                  </a:lnTo>
                  <a:lnTo>
                    <a:pt x="28274" y="75728"/>
                  </a:lnTo>
                  <a:lnTo>
                    <a:pt x="55072" y="44218"/>
                  </a:lnTo>
                  <a:lnTo>
                    <a:pt x="88624" y="20081"/>
                  </a:lnTo>
                  <a:lnTo>
                    <a:pt x="127510" y="4702"/>
                  </a:lnTo>
                  <a:lnTo>
                    <a:pt x="155695" y="0"/>
                  </a:lnTo>
                  <a:lnTo>
                    <a:pt x="171804" y="498"/>
                  </a:lnTo>
                  <a:lnTo>
                    <a:pt x="216869" y="8588"/>
                  </a:lnTo>
                  <a:lnTo>
                    <a:pt x="256324" y="25621"/>
                  </a:lnTo>
                  <a:lnTo>
                    <a:pt x="289240" y="50378"/>
                  </a:lnTo>
                  <a:lnTo>
                    <a:pt x="314690" y="81639"/>
                  </a:lnTo>
                  <a:lnTo>
                    <a:pt x="331746" y="118184"/>
                  </a:lnTo>
                  <a:lnTo>
                    <a:pt x="339481" y="158793"/>
                  </a:lnTo>
                  <a:lnTo>
                    <a:pt x="338947" y="174549"/>
                  </a:lnTo>
                  <a:lnTo>
                    <a:pt x="330620" y="218792"/>
                  </a:lnTo>
                  <a:lnTo>
                    <a:pt x="313188" y="257691"/>
                  </a:lnTo>
                  <a:lnTo>
                    <a:pt x="287906" y="290211"/>
                  </a:lnTo>
                  <a:lnTo>
                    <a:pt x="256033" y="315312"/>
                  </a:lnTo>
                  <a:lnTo>
                    <a:pt x="218826" y="331959"/>
                  </a:lnTo>
                  <a:lnTo>
                    <a:pt x="177542" y="339114"/>
                  </a:lnTo>
                  <a:close/>
                </a:path>
              </a:pathLst>
            </a:custGeom>
            <a:solidFill>
              <a:srgbClr val="60E146"/>
            </a:solidFill>
          </p:spPr>
          <p:txBody>
            <a:bodyPr wrap="square" lIns="0" tIns="0" rIns="0" bIns="0" rtlCol="0"/>
            <a:lstStyle/>
            <a:p>
              <a:endParaRPr dirty="0"/>
            </a:p>
          </p:txBody>
        </p:sp>
        <p:sp>
          <p:nvSpPr>
            <p:cNvPr id="11" name="object 11"/>
            <p:cNvSpPr/>
            <p:nvPr/>
          </p:nvSpPr>
          <p:spPr>
            <a:xfrm>
              <a:off x="4081548" y="2667559"/>
              <a:ext cx="331355" cy="241207"/>
            </a:xfrm>
            <a:custGeom>
              <a:avLst/>
              <a:gdLst/>
              <a:ahLst/>
              <a:cxnLst/>
              <a:rect l="l" t="t" r="r" b="b"/>
              <a:pathLst>
                <a:path w="364489" h="364489">
                  <a:moveTo>
                    <a:pt x="201168" y="364236"/>
                  </a:moveTo>
                  <a:lnTo>
                    <a:pt x="164592" y="364236"/>
                  </a:lnTo>
                  <a:lnTo>
                    <a:pt x="146304" y="361188"/>
                  </a:lnTo>
                  <a:lnTo>
                    <a:pt x="96012" y="342900"/>
                  </a:lnTo>
                  <a:lnTo>
                    <a:pt x="53339" y="310896"/>
                  </a:lnTo>
                  <a:lnTo>
                    <a:pt x="21336" y="269748"/>
                  </a:lnTo>
                  <a:lnTo>
                    <a:pt x="3048" y="219456"/>
                  </a:lnTo>
                  <a:lnTo>
                    <a:pt x="0" y="201168"/>
                  </a:lnTo>
                  <a:lnTo>
                    <a:pt x="0" y="164592"/>
                  </a:lnTo>
                  <a:lnTo>
                    <a:pt x="13716" y="111252"/>
                  </a:lnTo>
                  <a:lnTo>
                    <a:pt x="41148" y="67056"/>
                  </a:lnTo>
                  <a:lnTo>
                    <a:pt x="79248" y="30480"/>
                  </a:lnTo>
                  <a:lnTo>
                    <a:pt x="128016" y="7620"/>
                  </a:lnTo>
                  <a:lnTo>
                    <a:pt x="163068" y="0"/>
                  </a:lnTo>
                  <a:lnTo>
                    <a:pt x="199643" y="0"/>
                  </a:lnTo>
                  <a:lnTo>
                    <a:pt x="252983" y="13716"/>
                  </a:lnTo>
                  <a:lnTo>
                    <a:pt x="273304" y="24384"/>
                  </a:lnTo>
                  <a:lnTo>
                    <a:pt x="182880" y="24384"/>
                  </a:lnTo>
                  <a:lnTo>
                    <a:pt x="150876" y="27432"/>
                  </a:lnTo>
                  <a:lnTo>
                    <a:pt x="94488" y="51816"/>
                  </a:lnTo>
                  <a:lnTo>
                    <a:pt x="60960" y="82296"/>
                  </a:lnTo>
                  <a:lnTo>
                    <a:pt x="32004" y="134112"/>
                  </a:lnTo>
                  <a:lnTo>
                    <a:pt x="24384" y="181356"/>
                  </a:lnTo>
                  <a:lnTo>
                    <a:pt x="25908" y="198120"/>
                  </a:lnTo>
                  <a:lnTo>
                    <a:pt x="36576" y="242316"/>
                  </a:lnTo>
                  <a:lnTo>
                    <a:pt x="60960" y="281940"/>
                  </a:lnTo>
                  <a:lnTo>
                    <a:pt x="94488" y="312420"/>
                  </a:lnTo>
                  <a:lnTo>
                    <a:pt x="134112" y="332232"/>
                  </a:lnTo>
                  <a:lnTo>
                    <a:pt x="181356" y="339852"/>
                  </a:lnTo>
                  <a:lnTo>
                    <a:pt x="274827" y="339852"/>
                  </a:lnTo>
                  <a:lnTo>
                    <a:pt x="269748" y="342900"/>
                  </a:lnTo>
                  <a:lnTo>
                    <a:pt x="252983" y="350520"/>
                  </a:lnTo>
                  <a:lnTo>
                    <a:pt x="236219" y="356616"/>
                  </a:lnTo>
                  <a:lnTo>
                    <a:pt x="219456" y="361188"/>
                  </a:lnTo>
                  <a:lnTo>
                    <a:pt x="201168" y="364236"/>
                  </a:lnTo>
                  <a:close/>
                </a:path>
                <a:path w="364489" h="364489">
                  <a:moveTo>
                    <a:pt x="274827" y="339852"/>
                  </a:moveTo>
                  <a:lnTo>
                    <a:pt x="181356" y="339852"/>
                  </a:lnTo>
                  <a:lnTo>
                    <a:pt x="213359" y="336804"/>
                  </a:lnTo>
                  <a:lnTo>
                    <a:pt x="228600" y="332232"/>
                  </a:lnTo>
                  <a:lnTo>
                    <a:pt x="269748" y="312420"/>
                  </a:lnTo>
                  <a:lnTo>
                    <a:pt x="303276" y="281940"/>
                  </a:lnTo>
                  <a:lnTo>
                    <a:pt x="332232" y="230124"/>
                  </a:lnTo>
                  <a:lnTo>
                    <a:pt x="339852" y="182880"/>
                  </a:lnTo>
                  <a:lnTo>
                    <a:pt x="338328" y="166116"/>
                  </a:lnTo>
                  <a:lnTo>
                    <a:pt x="327660" y="121920"/>
                  </a:lnTo>
                  <a:lnTo>
                    <a:pt x="303276" y="82296"/>
                  </a:lnTo>
                  <a:lnTo>
                    <a:pt x="269748" y="51816"/>
                  </a:lnTo>
                  <a:lnTo>
                    <a:pt x="230124" y="32004"/>
                  </a:lnTo>
                  <a:lnTo>
                    <a:pt x="182880" y="24384"/>
                  </a:lnTo>
                  <a:lnTo>
                    <a:pt x="273304" y="24384"/>
                  </a:lnTo>
                  <a:lnTo>
                    <a:pt x="310895" y="53340"/>
                  </a:lnTo>
                  <a:lnTo>
                    <a:pt x="342900" y="94488"/>
                  </a:lnTo>
                  <a:lnTo>
                    <a:pt x="361187" y="144780"/>
                  </a:lnTo>
                  <a:lnTo>
                    <a:pt x="364236" y="163068"/>
                  </a:lnTo>
                  <a:lnTo>
                    <a:pt x="364236" y="199644"/>
                  </a:lnTo>
                  <a:lnTo>
                    <a:pt x="350519" y="252984"/>
                  </a:lnTo>
                  <a:lnTo>
                    <a:pt x="323087" y="297180"/>
                  </a:lnTo>
                  <a:lnTo>
                    <a:pt x="284988" y="333756"/>
                  </a:lnTo>
                  <a:lnTo>
                    <a:pt x="274827" y="339852"/>
                  </a:lnTo>
                  <a:close/>
                </a:path>
              </a:pathLst>
            </a:custGeom>
            <a:solidFill>
              <a:srgbClr val="FFFFFF"/>
            </a:solidFill>
          </p:spPr>
          <p:txBody>
            <a:bodyPr wrap="square" lIns="0" tIns="0" rIns="0" bIns="0" rtlCol="0"/>
            <a:lstStyle/>
            <a:p>
              <a:endParaRPr dirty="0"/>
            </a:p>
          </p:txBody>
        </p:sp>
        <p:sp>
          <p:nvSpPr>
            <p:cNvPr id="12" name="object 12"/>
            <p:cNvSpPr/>
            <p:nvPr/>
          </p:nvSpPr>
          <p:spPr>
            <a:xfrm>
              <a:off x="5115098" y="2675984"/>
              <a:ext cx="308841" cy="224818"/>
            </a:xfrm>
            <a:custGeom>
              <a:avLst/>
              <a:gdLst/>
              <a:ahLst/>
              <a:cxnLst/>
              <a:rect l="l" t="t" r="r" b="b"/>
              <a:pathLst>
                <a:path w="339725" h="339725">
                  <a:moveTo>
                    <a:pt x="177542" y="339114"/>
                  </a:moveTo>
                  <a:lnTo>
                    <a:pt x="132343" y="333905"/>
                  </a:lnTo>
                  <a:lnTo>
                    <a:pt x="91929" y="318982"/>
                  </a:lnTo>
                  <a:lnTo>
                    <a:pt x="57446" y="295687"/>
                  </a:lnTo>
                  <a:lnTo>
                    <a:pt x="30040" y="265358"/>
                  </a:lnTo>
                  <a:lnTo>
                    <a:pt x="10860" y="229334"/>
                  </a:lnTo>
                  <a:lnTo>
                    <a:pt x="1051" y="188957"/>
                  </a:lnTo>
                  <a:lnTo>
                    <a:pt x="0" y="170151"/>
                  </a:lnTo>
                  <a:lnTo>
                    <a:pt x="629" y="155332"/>
                  </a:lnTo>
                  <a:lnTo>
                    <a:pt x="9653" y="113228"/>
                  </a:lnTo>
                  <a:lnTo>
                    <a:pt x="28274" y="75728"/>
                  </a:lnTo>
                  <a:lnTo>
                    <a:pt x="55072" y="44218"/>
                  </a:lnTo>
                  <a:lnTo>
                    <a:pt x="88624" y="20081"/>
                  </a:lnTo>
                  <a:lnTo>
                    <a:pt x="127510" y="4702"/>
                  </a:lnTo>
                  <a:lnTo>
                    <a:pt x="155695" y="0"/>
                  </a:lnTo>
                  <a:lnTo>
                    <a:pt x="171804" y="498"/>
                  </a:lnTo>
                  <a:lnTo>
                    <a:pt x="216869" y="8588"/>
                  </a:lnTo>
                  <a:lnTo>
                    <a:pt x="256324" y="25621"/>
                  </a:lnTo>
                  <a:lnTo>
                    <a:pt x="289240" y="50378"/>
                  </a:lnTo>
                  <a:lnTo>
                    <a:pt x="314690" y="81639"/>
                  </a:lnTo>
                  <a:lnTo>
                    <a:pt x="331746" y="118184"/>
                  </a:lnTo>
                  <a:lnTo>
                    <a:pt x="339481" y="158793"/>
                  </a:lnTo>
                  <a:lnTo>
                    <a:pt x="338947" y="174549"/>
                  </a:lnTo>
                  <a:lnTo>
                    <a:pt x="330620" y="218792"/>
                  </a:lnTo>
                  <a:lnTo>
                    <a:pt x="313188" y="257691"/>
                  </a:lnTo>
                  <a:lnTo>
                    <a:pt x="287906" y="290211"/>
                  </a:lnTo>
                  <a:lnTo>
                    <a:pt x="256033" y="315312"/>
                  </a:lnTo>
                  <a:lnTo>
                    <a:pt x="218826" y="331959"/>
                  </a:lnTo>
                  <a:lnTo>
                    <a:pt x="177542" y="339114"/>
                  </a:lnTo>
                  <a:close/>
                </a:path>
              </a:pathLst>
            </a:custGeom>
            <a:solidFill>
              <a:srgbClr val="ACE846"/>
            </a:solidFill>
          </p:spPr>
          <p:txBody>
            <a:bodyPr wrap="square" lIns="0" tIns="0" rIns="0" bIns="0" rtlCol="0"/>
            <a:lstStyle/>
            <a:p>
              <a:endParaRPr dirty="0"/>
            </a:p>
          </p:txBody>
        </p:sp>
        <p:sp>
          <p:nvSpPr>
            <p:cNvPr id="13" name="object 13"/>
            <p:cNvSpPr/>
            <p:nvPr/>
          </p:nvSpPr>
          <p:spPr>
            <a:xfrm>
              <a:off x="5104013" y="2667559"/>
              <a:ext cx="331355" cy="241207"/>
            </a:xfrm>
            <a:custGeom>
              <a:avLst/>
              <a:gdLst/>
              <a:ahLst/>
              <a:cxnLst/>
              <a:rect l="l" t="t" r="r" b="b"/>
              <a:pathLst>
                <a:path w="364489" h="364489">
                  <a:moveTo>
                    <a:pt x="201168" y="364236"/>
                  </a:moveTo>
                  <a:lnTo>
                    <a:pt x="163068" y="364236"/>
                  </a:lnTo>
                  <a:lnTo>
                    <a:pt x="146304" y="361188"/>
                  </a:lnTo>
                  <a:lnTo>
                    <a:pt x="96012" y="342900"/>
                  </a:lnTo>
                  <a:lnTo>
                    <a:pt x="41148" y="298704"/>
                  </a:lnTo>
                  <a:lnTo>
                    <a:pt x="13716" y="254508"/>
                  </a:lnTo>
                  <a:lnTo>
                    <a:pt x="0" y="201168"/>
                  </a:lnTo>
                  <a:lnTo>
                    <a:pt x="0" y="164592"/>
                  </a:lnTo>
                  <a:lnTo>
                    <a:pt x="13716" y="111252"/>
                  </a:lnTo>
                  <a:lnTo>
                    <a:pt x="51816" y="53340"/>
                  </a:lnTo>
                  <a:lnTo>
                    <a:pt x="94488" y="21336"/>
                  </a:lnTo>
                  <a:lnTo>
                    <a:pt x="144779" y="3048"/>
                  </a:lnTo>
                  <a:lnTo>
                    <a:pt x="163068" y="0"/>
                  </a:lnTo>
                  <a:lnTo>
                    <a:pt x="199643" y="0"/>
                  </a:lnTo>
                  <a:lnTo>
                    <a:pt x="251459" y="13716"/>
                  </a:lnTo>
                  <a:lnTo>
                    <a:pt x="273304" y="24384"/>
                  </a:lnTo>
                  <a:lnTo>
                    <a:pt x="182880" y="24384"/>
                  </a:lnTo>
                  <a:lnTo>
                    <a:pt x="150876" y="27432"/>
                  </a:lnTo>
                  <a:lnTo>
                    <a:pt x="106679" y="44196"/>
                  </a:lnTo>
                  <a:lnTo>
                    <a:pt x="71628" y="70104"/>
                  </a:lnTo>
                  <a:lnTo>
                    <a:pt x="44195" y="106680"/>
                  </a:lnTo>
                  <a:lnTo>
                    <a:pt x="27432" y="149352"/>
                  </a:lnTo>
                  <a:lnTo>
                    <a:pt x="25908" y="166116"/>
                  </a:lnTo>
                  <a:lnTo>
                    <a:pt x="24384" y="181356"/>
                  </a:lnTo>
                  <a:lnTo>
                    <a:pt x="32004" y="228600"/>
                  </a:lnTo>
                  <a:lnTo>
                    <a:pt x="51816" y="269748"/>
                  </a:lnTo>
                  <a:lnTo>
                    <a:pt x="59436" y="281940"/>
                  </a:lnTo>
                  <a:lnTo>
                    <a:pt x="92964" y="312420"/>
                  </a:lnTo>
                  <a:lnTo>
                    <a:pt x="134112" y="332232"/>
                  </a:lnTo>
                  <a:lnTo>
                    <a:pt x="181356" y="339852"/>
                  </a:lnTo>
                  <a:lnTo>
                    <a:pt x="274319" y="339852"/>
                  </a:lnTo>
                  <a:lnTo>
                    <a:pt x="269748" y="342900"/>
                  </a:lnTo>
                  <a:lnTo>
                    <a:pt x="252983" y="350520"/>
                  </a:lnTo>
                  <a:lnTo>
                    <a:pt x="236219" y="356616"/>
                  </a:lnTo>
                  <a:lnTo>
                    <a:pt x="219456" y="361188"/>
                  </a:lnTo>
                  <a:lnTo>
                    <a:pt x="201168" y="364236"/>
                  </a:lnTo>
                  <a:close/>
                </a:path>
                <a:path w="364489" h="364489">
                  <a:moveTo>
                    <a:pt x="274319" y="339852"/>
                  </a:moveTo>
                  <a:lnTo>
                    <a:pt x="181356" y="339852"/>
                  </a:lnTo>
                  <a:lnTo>
                    <a:pt x="213359" y="336804"/>
                  </a:lnTo>
                  <a:lnTo>
                    <a:pt x="228600" y="332232"/>
                  </a:lnTo>
                  <a:lnTo>
                    <a:pt x="268224" y="312420"/>
                  </a:lnTo>
                  <a:lnTo>
                    <a:pt x="303276" y="281940"/>
                  </a:lnTo>
                  <a:lnTo>
                    <a:pt x="310895" y="269748"/>
                  </a:lnTo>
                  <a:lnTo>
                    <a:pt x="320039" y="257556"/>
                  </a:lnTo>
                  <a:lnTo>
                    <a:pt x="332232" y="230124"/>
                  </a:lnTo>
                  <a:lnTo>
                    <a:pt x="335280" y="214884"/>
                  </a:lnTo>
                  <a:lnTo>
                    <a:pt x="338328" y="198120"/>
                  </a:lnTo>
                  <a:lnTo>
                    <a:pt x="338328" y="166116"/>
                  </a:lnTo>
                  <a:lnTo>
                    <a:pt x="320039" y="108204"/>
                  </a:lnTo>
                  <a:lnTo>
                    <a:pt x="281940" y="60960"/>
                  </a:lnTo>
                  <a:lnTo>
                    <a:pt x="243840" y="38100"/>
                  </a:lnTo>
                  <a:lnTo>
                    <a:pt x="198119" y="25908"/>
                  </a:lnTo>
                  <a:lnTo>
                    <a:pt x="182880" y="24384"/>
                  </a:lnTo>
                  <a:lnTo>
                    <a:pt x="273304" y="24384"/>
                  </a:lnTo>
                  <a:lnTo>
                    <a:pt x="310895" y="53340"/>
                  </a:lnTo>
                  <a:lnTo>
                    <a:pt x="341376" y="94488"/>
                  </a:lnTo>
                  <a:lnTo>
                    <a:pt x="359663" y="144780"/>
                  </a:lnTo>
                  <a:lnTo>
                    <a:pt x="364236" y="181356"/>
                  </a:lnTo>
                  <a:lnTo>
                    <a:pt x="361187" y="217932"/>
                  </a:lnTo>
                  <a:lnTo>
                    <a:pt x="342900" y="268224"/>
                  </a:lnTo>
                  <a:lnTo>
                    <a:pt x="310895" y="310896"/>
                  </a:lnTo>
                  <a:lnTo>
                    <a:pt x="283464" y="333756"/>
                  </a:lnTo>
                  <a:lnTo>
                    <a:pt x="274319" y="339852"/>
                  </a:lnTo>
                  <a:close/>
                </a:path>
              </a:pathLst>
            </a:custGeom>
            <a:solidFill>
              <a:srgbClr val="FFFFFF"/>
            </a:solidFill>
          </p:spPr>
          <p:txBody>
            <a:bodyPr wrap="square" lIns="0" tIns="0" rIns="0" bIns="0" rtlCol="0"/>
            <a:lstStyle/>
            <a:p>
              <a:endParaRPr dirty="0"/>
            </a:p>
          </p:txBody>
        </p:sp>
        <p:sp>
          <p:nvSpPr>
            <p:cNvPr id="14" name="object 14"/>
            <p:cNvSpPr/>
            <p:nvPr/>
          </p:nvSpPr>
          <p:spPr>
            <a:xfrm>
              <a:off x="6137563" y="2675984"/>
              <a:ext cx="307686" cy="224818"/>
            </a:xfrm>
            <a:custGeom>
              <a:avLst/>
              <a:gdLst/>
              <a:ahLst/>
              <a:cxnLst/>
              <a:rect l="l" t="t" r="r" b="b"/>
              <a:pathLst>
                <a:path w="338454" h="339725">
                  <a:moveTo>
                    <a:pt x="175410" y="339200"/>
                  </a:moveTo>
                  <a:lnTo>
                    <a:pt x="130273" y="333889"/>
                  </a:lnTo>
                  <a:lnTo>
                    <a:pt x="90068" y="318756"/>
                  </a:lnTo>
                  <a:lnTo>
                    <a:pt x="55911" y="295167"/>
                  </a:lnTo>
                  <a:lnTo>
                    <a:pt x="28914" y="264485"/>
                  </a:lnTo>
                  <a:lnTo>
                    <a:pt x="10191" y="228074"/>
                  </a:lnTo>
                  <a:lnTo>
                    <a:pt x="856" y="187299"/>
                  </a:lnTo>
                  <a:lnTo>
                    <a:pt x="0" y="170151"/>
                  </a:lnTo>
                  <a:lnTo>
                    <a:pt x="617" y="155332"/>
                  </a:lnTo>
                  <a:lnTo>
                    <a:pt x="9492" y="113228"/>
                  </a:lnTo>
                  <a:lnTo>
                    <a:pt x="27880" y="75728"/>
                  </a:lnTo>
                  <a:lnTo>
                    <a:pt x="54470" y="44218"/>
                  </a:lnTo>
                  <a:lnTo>
                    <a:pt x="87949" y="20081"/>
                  </a:lnTo>
                  <a:lnTo>
                    <a:pt x="127005" y="4702"/>
                  </a:lnTo>
                  <a:lnTo>
                    <a:pt x="155494" y="0"/>
                  </a:lnTo>
                  <a:lnTo>
                    <a:pt x="171472" y="502"/>
                  </a:lnTo>
                  <a:lnTo>
                    <a:pt x="216233" y="8654"/>
                  </a:lnTo>
                  <a:lnTo>
                    <a:pt x="255482" y="25812"/>
                  </a:lnTo>
                  <a:lnTo>
                    <a:pt x="288251" y="50742"/>
                  </a:lnTo>
                  <a:lnTo>
                    <a:pt x="313575" y="82211"/>
                  </a:lnTo>
                  <a:lnTo>
                    <a:pt x="330487" y="118983"/>
                  </a:lnTo>
                  <a:lnTo>
                    <a:pt x="338022" y="159826"/>
                  </a:lnTo>
                  <a:lnTo>
                    <a:pt x="337470" y="175546"/>
                  </a:lnTo>
                  <a:lnTo>
                    <a:pt x="329011" y="219724"/>
                  </a:lnTo>
                  <a:lnTo>
                    <a:pt x="311375" y="258586"/>
                  </a:lnTo>
                  <a:lnTo>
                    <a:pt x="285879" y="291048"/>
                  </a:lnTo>
                  <a:lnTo>
                    <a:pt x="253841" y="316026"/>
                  </a:lnTo>
                  <a:lnTo>
                    <a:pt x="216579" y="332438"/>
                  </a:lnTo>
                  <a:lnTo>
                    <a:pt x="175410" y="339200"/>
                  </a:lnTo>
                  <a:close/>
                </a:path>
              </a:pathLst>
            </a:custGeom>
            <a:solidFill>
              <a:srgbClr val="EFE146"/>
            </a:solidFill>
          </p:spPr>
          <p:txBody>
            <a:bodyPr wrap="square" lIns="0" tIns="0" rIns="0" bIns="0" rtlCol="0"/>
            <a:lstStyle/>
            <a:p>
              <a:endParaRPr dirty="0"/>
            </a:p>
          </p:txBody>
        </p:sp>
        <p:sp>
          <p:nvSpPr>
            <p:cNvPr id="15" name="object 15"/>
            <p:cNvSpPr/>
            <p:nvPr/>
          </p:nvSpPr>
          <p:spPr>
            <a:xfrm>
              <a:off x="6125094" y="2667559"/>
              <a:ext cx="332509" cy="241207"/>
            </a:xfrm>
            <a:custGeom>
              <a:avLst/>
              <a:gdLst/>
              <a:ahLst/>
              <a:cxnLst/>
              <a:rect l="l" t="t" r="r" b="b"/>
              <a:pathLst>
                <a:path w="365759" h="364489">
                  <a:moveTo>
                    <a:pt x="202692" y="364236"/>
                  </a:moveTo>
                  <a:lnTo>
                    <a:pt x="164592" y="364236"/>
                  </a:lnTo>
                  <a:lnTo>
                    <a:pt x="146304" y="361188"/>
                  </a:lnTo>
                  <a:lnTo>
                    <a:pt x="96012" y="342900"/>
                  </a:lnTo>
                  <a:lnTo>
                    <a:pt x="42672" y="298704"/>
                  </a:lnTo>
                  <a:lnTo>
                    <a:pt x="15240" y="254508"/>
                  </a:lnTo>
                  <a:lnTo>
                    <a:pt x="1524" y="201168"/>
                  </a:lnTo>
                  <a:lnTo>
                    <a:pt x="0" y="182880"/>
                  </a:lnTo>
                  <a:lnTo>
                    <a:pt x="1524" y="164592"/>
                  </a:lnTo>
                  <a:lnTo>
                    <a:pt x="15240" y="111252"/>
                  </a:lnTo>
                  <a:lnTo>
                    <a:pt x="41148" y="67056"/>
                  </a:lnTo>
                  <a:lnTo>
                    <a:pt x="80772" y="30480"/>
                  </a:lnTo>
                  <a:lnTo>
                    <a:pt x="128016" y="7620"/>
                  </a:lnTo>
                  <a:lnTo>
                    <a:pt x="163068" y="0"/>
                  </a:lnTo>
                  <a:lnTo>
                    <a:pt x="201168" y="0"/>
                  </a:lnTo>
                  <a:lnTo>
                    <a:pt x="252983" y="13716"/>
                  </a:lnTo>
                  <a:lnTo>
                    <a:pt x="274828" y="24384"/>
                  </a:lnTo>
                  <a:lnTo>
                    <a:pt x="182880" y="24384"/>
                  </a:lnTo>
                  <a:lnTo>
                    <a:pt x="152400" y="27432"/>
                  </a:lnTo>
                  <a:lnTo>
                    <a:pt x="108204" y="44196"/>
                  </a:lnTo>
                  <a:lnTo>
                    <a:pt x="71628" y="70104"/>
                  </a:lnTo>
                  <a:lnTo>
                    <a:pt x="45719" y="106680"/>
                  </a:lnTo>
                  <a:lnTo>
                    <a:pt x="28956" y="149352"/>
                  </a:lnTo>
                  <a:lnTo>
                    <a:pt x="27432" y="166116"/>
                  </a:lnTo>
                  <a:lnTo>
                    <a:pt x="25908" y="181356"/>
                  </a:lnTo>
                  <a:lnTo>
                    <a:pt x="25908" y="198120"/>
                  </a:lnTo>
                  <a:lnTo>
                    <a:pt x="32004" y="228600"/>
                  </a:lnTo>
                  <a:lnTo>
                    <a:pt x="51816" y="269748"/>
                  </a:lnTo>
                  <a:lnTo>
                    <a:pt x="82296" y="303276"/>
                  </a:lnTo>
                  <a:lnTo>
                    <a:pt x="120396" y="326136"/>
                  </a:lnTo>
                  <a:lnTo>
                    <a:pt x="166116" y="338328"/>
                  </a:lnTo>
                  <a:lnTo>
                    <a:pt x="182880" y="339852"/>
                  </a:lnTo>
                  <a:lnTo>
                    <a:pt x="274827" y="339852"/>
                  </a:lnTo>
                  <a:lnTo>
                    <a:pt x="269748" y="342900"/>
                  </a:lnTo>
                  <a:lnTo>
                    <a:pt x="254507" y="350520"/>
                  </a:lnTo>
                  <a:lnTo>
                    <a:pt x="237743" y="356616"/>
                  </a:lnTo>
                  <a:lnTo>
                    <a:pt x="220980" y="361188"/>
                  </a:lnTo>
                  <a:lnTo>
                    <a:pt x="202692" y="364236"/>
                  </a:lnTo>
                  <a:close/>
                </a:path>
                <a:path w="365759" h="364489">
                  <a:moveTo>
                    <a:pt x="274827" y="339852"/>
                  </a:moveTo>
                  <a:lnTo>
                    <a:pt x="182880" y="339852"/>
                  </a:lnTo>
                  <a:lnTo>
                    <a:pt x="213359" y="336804"/>
                  </a:lnTo>
                  <a:lnTo>
                    <a:pt x="243840" y="327660"/>
                  </a:lnTo>
                  <a:lnTo>
                    <a:pt x="294131" y="294132"/>
                  </a:lnTo>
                  <a:lnTo>
                    <a:pt x="320039" y="257556"/>
                  </a:lnTo>
                  <a:lnTo>
                    <a:pt x="336804" y="214884"/>
                  </a:lnTo>
                  <a:lnTo>
                    <a:pt x="338328" y="198120"/>
                  </a:lnTo>
                  <a:lnTo>
                    <a:pt x="339852" y="182880"/>
                  </a:lnTo>
                  <a:lnTo>
                    <a:pt x="339852" y="166116"/>
                  </a:lnTo>
                  <a:lnTo>
                    <a:pt x="333756" y="135636"/>
                  </a:lnTo>
                  <a:lnTo>
                    <a:pt x="313943" y="94488"/>
                  </a:lnTo>
                  <a:lnTo>
                    <a:pt x="283464" y="60960"/>
                  </a:lnTo>
                  <a:lnTo>
                    <a:pt x="245364" y="38100"/>
                  </a:lnTo>
                  <a:lnTo>
                    <a:pt x="199643" y="25908"/>
                  </a:lnTo>
                  <a:lnTo>
                    <a:pt x="182880" y="24384"/>
                  </a:lnTo>
                  <a:lnTo>
                    <a:pt x="274828" y="24384"/>
                  </a:lnTo>
                  <a:lnTo>
                    <a:pt x="323087" y="65532"/>
                  </a:lnTo>
                  <a:lnTo>
                    <a:pt x="350519" y="111252"/>
                  </a:lnTo>
                  <a:lnTo>
                    <a:pt x="364236" y="163068"/>
                  </a:lnTo>
                  <a:lnTo>
                    <a:pt x="365760" y="181356"/>
                  </a:lnTo>
                  <a:lnTo>
                    <a:pt x="364236" y="199644"/>
                  </a:lnTo>
                  <a:lnTo>
                    <a:pt x="350519" y="252984"/>
                  </a:lnTo>
                  <a:lnTo>
                    <a:pt x="324612" y="297180"/>
                  </a:lnTo>
                  <a:lnTo>
                    <a:pt x="284988" y="333756"/>
                  </a:lnTo>
                  <a:lnTo>
                    <a:pt x="274827" y="339852"/>
                  </a:lnTo>
                  <a:close/>
                </a:path>
              </a:pathLst>
            </a:custGeom>
            <a:solidFill>
              <a:srgbClr val="FFFFFF"/>
            </a:solidFill>
          </p:spPr>
          <p:txBody>
            <a:bodyPr wrap="square" lIns="0" tIns="0" rIns="0" bIns="0" rtlCol="0"/>
            <a:lstStyle/>
            <a:p>
              <a:endParaRPr dirty="0"/>
            </a:p>
          </p:txBody>
        </p:sp>
        <p:sp>
          <p:nvSpPr>
            <p:cNvPr id="17" name="object 17"/>
            <p:cNvSpPr/>
            <p:nvPr/>
          </p:nvSpPr>
          <p:spPr>
            <a:xfrm>
              <a:off x="7158643" y="2675628"/>
              <a:ext cx="308841" cy="224818"/>
            </a:xfrm>
            <a:custGeom>
              <a:avLst/>
              <a:gdLst/>
              <a:ahLst/>
              <a:cxnLst/>
              <a:rect l="l" t="t" r="r" b="b"/>
              <a:pathLst>
                <a:path w="339725" h="339725">
                  <a:moveTo>
                    <a:pt x="179822" y="339605"/>
                  </a:moveTo>
                  <a:lnTo>
                    <a:pt x="134017" y="334483"/>
                  </a:lnTo>
                  <a:lnTo>
                    <a:pt x="93198" y="319767"/>
                  </a:lnTo>
                  <a:lnTo>
                    <a:pt x="58439" y="296768"/>
                  </a:lnTo>
                  <a:lnTo>
                    <a:pt x="30813" y="266801"/>
                  </a:lnTo>
                  <a:lnTo>
                    <a:pt x="11394" y="231179"/>
                  </a:lnTo>
                  <a:lnTo>
                    <a:pt x="1255" y="191215"/>
                  </a:lnTo>
                  <a:lnTo>
                    <a:pt x="0" y="170687"/>
                  </a:lnTo>
                  <a:lnTo>
                    <a:pt x="624" y="155934"/>
                  </a:lnTo>
                  <a:lnTo>
                    <a:pt x="9584" y="114003"/>
                  </a:lnTo>
                  <a:lnTo>
                    <a:pt x="28113" y="76626"/>
                  </a:lnTo>
                  <a:lnTo>
                    <a:pt x="54843" y="45171"/>
                  </a:lnTo>
                  <a:lnTo>
                    <a:pt x="88409" y="21005"/>
                  </a:lnTo>
                  <a:lnTo>
                    <a:pt x="127444" y="5492"/>
                  </a:lnTo>
                  <a:lnTo>
                    <a:pt x="170583" y="0"/>
                  </a:lnTo>
                  <a:lnTo>
                    <a:pt x="185211" y="633"/>
                  </a:lnTo>
                  <a:lnTo>
                    <a:pt x="226766" y="9662"/>
                  </a:lnTo>
                  <a:lnTo>
                    <a:pt x="263916" y="28335"/>
                  </a:lnTo>
                  <a:lnTo>
                    <a:pt x="295217" y="55265"/>
                  </a:lnTo>
                  <a:lnTo>
                    <a:pt x="319251" y="89069"/>
                  </a:lnTo>
                  <a:lnTo>
                    <a:pt x="334600" y="128363"/>
                  </a:lnTo>
                  <a:lnTo>
                    <a:pt x="339309" y="156926"/>
                  </a:lnTo>
                  <a:lnTo>
                    <a:pt x="338803" y="172979"/>
                  </a:lnTo>
                  <a:lnTo>
                    <a:pt x="330604" y="217929"/>
                  </a:lnTo>
                  <a:lnTo>
                    <a:pt x="313377" y="257308"/>
                  </a:lnTo>
                  <a:lnTo>
                    <a:pt x="288405" y="290141"/>
                  </a:lnTo>
                  <a:lnTo>
                    <a:pt x="256968" y="315452"/>
                  </a:lnTo>
                  <a:lnTo>
                    <a:pt x="220346" y="332265"/>
                  </a:lnTo>
                  <a:lnTo>
                    <a:pt x="179822" y="339605"/>
                  </a:lnTo>
                  <a:close/>
                </a:path>
              </a:pathLst>
            </a:custGeom>
            <a:solidFill>
              <a:srgbClr val="F69546"/>
            </a:solidFill>
          </p:spPr>
          <p:txBody>
            <a:bodyPr wrap="square" lIns="0" tIns="0" rIns="0" bIns="0" rtlCol="0"/>
            <a:lstStyle/>
            <a:p>
              <a:endParaRPr dirty="0"/>
            </a:p>
          </p:txBody>
        </p:sp>
        <p:sp>
          <p:nvSpPr>
            <p:cNvPr id="18" name="object 18"/>
            <p:cNvSpPr/>
            <p:nvPr/>
          </p:nvSpPr>
          <p:spPr>
            <a:xfrm>
              <a:off x="7147560" y="2667559"/>
              <a:ext cx="331355" cy="241207"/>
            </a:xfrm>
            <a:custGeom>
              <a:avLst/>
              <a:gdLst/>
              <a:ahLst/>
              <a:cxnLst/>
              <a:rect l="l" t="t" r="r" b="b"/>
              <a:pathLst>
                <a:path w="364490" h="364489">
                  <a:moveTo>
                    <a:pt x="201168" y="364236"/>
                  </a:moveTo>
                  <a:lnTo>
                    <a:pt x="164592" y="364236"/>
                  </a:lnTo>
                  <a:lnTo>
                    <a:pt x="146304" y="361188"/>
                  </a:lnTo>
                  <a:lnTo>
                    <a:pt x="96012" y="342900"/>
                  </a:lnTo>
                  <a:lnTo>
                    <a:pt x="53339" y="310896"/>
                  </a:lnTo>
                  <a:lnTo>
                    <a:pt x="22859" y="269748"/>
                  </a:lnTo>
                  <a:lnTo>
                    <a:pt x="4572" y="219456"/>
                  </a:lnTo>
                  <a:lnTo>
                    <a:pt x="0" y="182880"/>
                  </a:lnTo>
                  <a:lnTo>
                    <a:pt x="3048" y="146304"/>
                  </a:lnTo>
                  <a:lnTo>
                    <a:pt x="21336" y="96012"/>
                  </a:lnTo>
                  <a:lnTo>
                    <a:pt x="53339" y="53340"/>
                  </a:lnTo>
                  <a:lnTo>
                    <a:pt x="94488" y="21336"/>
                  </a:lnTo>
                  <a:lnTo>
                    <a:pt x="144779" y="3048"/>
                  </a:lnTo>
                  <a:lnTo>
                    <a:pt x="163068" y="0"/>
                  </a:lnTo>
                  <a:lnTo>
                    <a:pt x="201168" y="0"/>
                  </a:lnTo>
                  <a:lnTo>
                    <a:pt x="252983" y="13716"/>
                  </a:lnTo>
                  <a:lnTo>
                    <a:pt x="273304" y="24384"/>
                  </a:lnTo>
                  <a:lnTo>
                    <a:pt x="182880" y="24384"/>
                  </a:lnTo>
                  <a:lnTo>
                    <a:pt x="150876" y="27432"/>
                  </a:lnTo>
                  <a:lnTo>
                    <a:pt x="135636" y="32004"/>
                  </a:lnTo>
                  <a:lnTo>
                    <a:pt x="121920" y="36576"/>
                  </a:lnTo>
                  <a:lnTo>
                    <a:pt x="94488" y="51816"/>
                  </a:lnTo>
                  <a:lnTo>
                    <a:pt x="83820" y="60960"/>
                  </a:lnTo>
                  <a:lnTo>
                    <a:pt x="71628" y="70104"/>
                  </a:lnTo>
                  <a:lnTo>
                    <a:pt x="44195" y="106680"/>
                  </a:lnTo>
                  <a:lnTo>
                    <a:pt x="28956" y="149352"/>
                  </a:lnTo>
                  <a:lnTo>
                    <a:pt x="25908" y="166116"/>
                  </a:lnTo>
                  <a:lnTo>
                    <a:pt x="25908" y="198120"/>
                  </a:lnTo>
                  <a:lnTo>
                    <a:pt x="44195" y="256032"/>
                  </a:lnTo>
                  <a:lnTo>
                    <a:pt x="82296" y="303276"/>
                  </a:lnTo>
                  <a:lnTo>
                    <a:pt x="120396" y="326136"/>
                  </a:lnTo>
                  <a:lnTo>
                    <a:pt x="166116" y="338328"/>
                  </a:lnTo>
                  <a:lnTo>
                    <a:pt x="181356" y="339852"/>
                  </a:lnTo>
                  <a:lnTo>
                    <a:pt x="274827" y="339852"/>
                  </a:lnTo>
                  <a:lnTo>
                    <a:pt x="269748" y="342900"/>
                  </a:lnTo>
                  <a:lnTo>
                    <a:pt x="254507" y="350520"/>
                  </a:lnTo>
                  <a:lnTo>
                    <a:pt x="237743" y="356616"/>
                  </a:lnTo>
                  <a:lnTo>
                    <a:pt x="219456" y="361188"/>
                  </a:lnTo>
                  <a:lnTo>
                    <a:pt x="201168" y="364236"/>
                  </a:lnTo>
                  <a:close/>
                </a:path>
                <a:path w="364490" h="364489">
                  <a:moveTo>
                    <a:pt x="274827" y="339852"/>
                  </a:moveTo>
                  <a:lnTo>
                    <a:pt x="181356" y="339852"/>
                  </a:lnTo>
                  <a:lnTo>
                    <a:pt x="213359" y="336804"/>
                  </a:lnTo>
                  <a:lnTo>
                    <a:pt x="228600" y="332232"/>
                  </a:lnTo>
                  <a:lnTo>
                    <a:pt x="269748" y="312420"/>
                  </a:lnTo>
                  <a:lnTo>
                    <a:pt x="303276" y="281940"/>
                  </a:lnTo>
                  <a:lnTo>
                    <a:pt x="327660" y="243840"/>
                  </a:lnTo>
                  <a:lnTo>
                    <a:pt x="338328" y="198120"/>
                  </a:lnTo>
                  <a:lnTo>
                    <a:pt x="339852" y="182880"/>
                  </a:lnTo>
                  <a:lnTo>
                    <a:pt x="332232" y="135636"/>
                  </a:lnTo>
                  <a:lnTo>
                    <a:pt x="312419" y="94488"/>
                  </a:lnTo>
                  <a:lnTo>
                    <a:pt x="304800" y="82296"/>
                  </a:lnTo>
                  <a:lnTo>
                    <a:pt x="271272" y="51816"/>
                  </a:lnTo>
                  <a:lnTo>
                    <a:pt x="230124" y="32004"/>
                  </a:lnTo>
                  <a:lnTo>
                    <a:pt x="182880" y="24384"/>
                  </a:lnTo>
                  <a:lnTo>
                    <a:pt x="273304" y="24384"/>
                  </a:lnTo>
                  <a:lnTo>
                    <a:pt x="323087" y="65532"/>
                  </a:lnTo>
                  <a:lnTo>
                    <a:pt x="350519" y="111252"/>
                  </a:lnTo>
                  <a:lnTo>
                    <a:pt x="364236" y="163068"/>
                  </a:lnTo>
                  <a:lnTo>
                    <a:pt x="364236" y="199644"/>
                  </a:lnTo>
                  <a:lnTo>
                    <a:pt x="350519" y="252984"/>
                  </a:lnTo>
                  <a:lnTo>
                    <a:pt x="312419" y="310896"/>
                  </a:lnTo>
                  <a:lnTo>
                    <a:pt x="284988" y="333756"/>
                  </a:lnTo>
                  <a:lnTo>
                    <a:pt x="274827" y="339852"/>
                  </a:lnTo>
                  <a:close/>
                </a:path>
              </a:pathLst>
            </a:custGeom>
            <a:solidFill>
              <a:srgbClr val="FFFFFF"/>
            </a:solidFill>
          </p:spPr>
          <p:txBody>
            <a:bodyPr wrap="square" lIns="0" tIns="0" rIns="0" bIns="0" rtlCol="0"/>
            <a:lstStyle/>
            <a:p>
              <a:endParaRPr dirty="0"/>
            </a:p>
          </p:txBody>
        </p:sp>
      </p:grpSp>
      <p:graphicFrame>
        <p:nvGraphicFramePr>
          <p:cNvPr id="16" name="object 16"/>
          <p:cNvGraphicFramePr>
            <a:graphicFrameLocks noGrp="1"/>
          </p:cNvGraphicFramePr>
          <p:nvPr>
            <p:extLst>
              <p:ext uri="{D42A27DB-BD31-4B8C-83A1-F6EECF244321}">
                <p14:modId xmlns:p14="http://schemas.microsoft.com/office/powerpoint/2010/main" val="3206065999"/>
              </p:ext>
            </p:extLst>
          </p:nvPr>
        </p:nvGraphicFramePr>
        <p:xfrm>
          <a:off x="798176" y="2364632"/>
          <a:ext cx="6997824" cy="670560"/>
        </p:xfrm>
        <a:graphic>
          <a:graphicData uri="http://schemas.openxmlformats.org/drawingml/2006/table">
            <a:tbl>
              <a:tblPr firstRow="1" bandRow="1">
                <a:tableStyleId>{2D5ABB26-0587-4C30-8999-92F81FD0307C}</a:tableStyleId>
              </a:tblPr>
              <a:tblGrid>
                <a:gridCol w="898524">
                  <a:extLst>
                    <a:ext uri="{9D8B030D-6E8A-4147-A177-3AD203B41FA5}">
                      <a16:colId xmlns:a16="http://schemas.microsoft.com/office/drawing/2014/main" val="20000"/>
                    </a:ext>
                  </a:extLst>
                </a:gridCol>
                <a:gridCol w="983777">
                  <a:extLst>
                    <a:ext uri="{9D8B030D-6E8A-4147-A177-3AD203B41FA5}">
                      <a16:colId xmlns:a16="http://schemas.microsoft.com/office/drawing/2014/main" val="20001"/>
                    </a:ext>
                  </a:extLst>
                </a:gridCol>
                <a:gridCol w="1116057">
                  <a:extLst>
                    <a:ext uri="{9D8B030D-6E8A-4147-A177-3AD203B41FA5}">
                      <a16:colId xmlns:a16="http://schemas.microsoft.com/office/drawing/2014/main" val="20002"/>
                    </a:ext>
                  </a:extLst>
                </a:gridCol>
                <a:gridCol w="1006316">
                  <a:extLst>
                    <a:ext uri="{9D8B030D-6E8A-4147-A177-3AD203B41FA5}">
                      <a16:colId xmlns:a16="http://schemas.microsoft.com/office/drawing/2014/main" val="20003"/>
                    </a:ext>
                  </a:extLst>
                </a:gridCol>
                <a:gridCol w="1213480">
                  <a:extLst>
                    <a:ext uri="{9D8B030D-6E8A-4147-A177-3AD203B41FA5}">
                      <a16:colId xmlns:a16="http://schemas.microsoft.com/office/drawing/2014/main" val="20004"/>
                    </a:ext>
                  </a:extLst>
                </a:gridCol>
                <a:gridCol w="1043723">
                  <a:extLst>
                    <a:ext uri="{9D8B030D-6E8A-4147-A177-3AD203B41FA5}">
                      <a16:colId xmlns:a16="http://schemas.microsoft.com/office/drawing/2014/main" val="20005"/>
                    </a:ext>
                  </a:extLst>
                </a:gridCol>
                <a:gridCol w="735947">
                  <a:extLst>
                    <a:ext uri="{9D8B030D-6E8A-4147-A177-3AD203B41FA5}">
                      <a16:colId xmlns:a16="http://schemas.microsoft.com/office/drawing/2014/main" val="20006"/>
                    </a:ext>
                  </a:extLst>
                </a:gridCol>
              </a:tblGrid>
              <a:tr h="139337">
                <a:tc>
                  <a:txBody>
                    <a:bodyPr/>
                    <a:lstStyle/>
                    <a:p>
                      <a:pPr marL="34925">
                        <a:lnSpc>
                          <a:spcPct val="100000"/>
                        </a:lnSpc>
                      </a:pPr>
                      <a:endParaRPr sz="1200" dirty="0">
                        <a:latin typeface="Calibri"/>
                        <a:cs typeface="Calibri"/>
                      </a:endParaRPr>
                    </a:p>
                  </a:txBody>
                  <a:tcPr marL="0" marR="0" marT="0" marB="0"/>
                </a:tc>
                <a:tc>
                  <a:txBody>
                    <a:bodyPr/>
                    <a:lstStyle/>
                    <a:p>
                      <a:endParaRPr sz="1200" dirty="0">
                        <a:latin typeface="Calibri"/>
                        <a:cs typeface="Calibri"/>
                      </a:endParaRPr>
                    </a:p>
                  </a:txBody>
                  <a:tcPr marL="0" marR="0" marT="0" marB="0"/>
                </a:tc>
                <a:tc>
                  <a:txBody>
                    <a:bodyPr/>
                    <a:lstStyle/>
                    <a:p>
                      <a:endParaRPr sz="1200" dirty="0">
                        <a:latin typeface="Calibri"/>
                        <a:cs typeface="Calibri"/>
                      </a:endParaRPr>
                    </a:p>
                  </a:txBody>
                  <a:tcPr marL="0" marR="0" marT="0" marB="0"/>
                </a:tc>
                <a:tc>
                  <a:txBody>
                    <a:bodyPr/>
                    <a:lstStyle/>
                    <a:p>
                      <a:endParaRPr sz="1200" dirty="0">
                        <a:latin typeface="Calibri"/>
                        <a:cs typeface="Calibri"/>
                      </a:endParaRPr>
                    </a:p>
                  </a:txBody>
                  <a:tcPr marL="0" marR="0" marT="0" marB="0"/>
                </a:tc>
                <a:tc>
                  <a:txBody>
                    <a:bodyPr/>
                    <a:lstStyle/>
                    <a:p>
                      <a:pPr marL="195580">
                        <a:lnSpc>
                          <a:spcPct val="100000"/>
                        </a:lnSpc>
                      </a:pPr>
                      <a:r>
                        <a:rPr sz="1200" dirty="0">
                          <a:latin typeface="Calibri"/>
                          <a:cs typeface="Calibri"/>
                        </a:rPr>
                        <a:t>E</a:t>
                      </a:r>
                      <a:r>
                        <a:rPr sz="1200" spc="10" dirty="0">
                          <a:latin typeface="Calibri"/>
                          <a:cs typeface="Calibri"/>
                        </a:rPr>
                        <a:t>v</a:t>
                      </a:r>
                      <a:r>
                        <a:rPr sz="1200" spc="-10" dirty="0">
                          <a:latin typeface="Calibri"/>
                          <a:cs typeface="Calibri"/>
                        </a:rPr>
                        <a:t>i</a:t>
                      </a:r>
                      <a:r>
                        <a:rPr sz="1200" spc="5" dirty="0">
                          <a:latin typeface="Calibri"/>
                          <a:cs typeface="Calibri"/>
                        </a:rPr>
                        <a:t>d</a:t>
                      </a:r>
                      <a:r>
                        <a:rPr sz="1200" dirty="0">
                          <a:latin typeface="Calibri"/>
                          <a:cs typeface="Calibri"/>
                        </a:rPr>
                        <a:t>e</a:t>
                      </a:r>
                      <a:r>
                        <a:rPr sz="1200" spc="-10" dirty="0">
                          <a:latin typeface="Calibri"/>
                          <a:cs typeface="Calibri"/>
                        </a:rPr>
                        <a:t>n</a:t>
                      </a:r>
                      <a:r>
                        <a:rPr sz="1200" spc="-5" dirty="0">
                          <a:latin typeface="Calibri"/>
                          <a:cs typeface="Calibri"/>
                        </a:rPr>
                        <a:t>c</a:t>
                      </a:r>
                      <a:r>
                        <a:rPr sz="1200" dirty="0">
                          <a:latin typeface="Calibri"/>
                          <a:cs typeface="Calibri"/>
                        </a:rPr>
                        <a:t>e-</a:t>
                      </a:r>
                      <a:r>
                        <a:rPr sz="1200" spc="-10" dirty="0">
                          <a:latin typeface="Calibri"/>
                          <a:cs typeface="Calibri"/>
                        </a:rPr>
                        <a:t>b</a:t>
                      </a:r>
                      <a:r>
                        <a:rPr sz="1200" dirty="0">
                          <a:latin typeface="Calibri"/>
                          <a:cs typeface="Calibri"/>
                        </a:rPr>
                        <a:t>a</a:t>
                      </a:r>
                      <a:r>
                        <a:rPr sz="1200" spc="-5" dirty="0">
                          <a:latin typeface="Calibri"/>
                          <a:cs typeface="Calibri"/>
                        </a:rPr>
                        <a:t>s</a:t>
                      </a:r>
                      <a:r>
                        <a:rPr sz="1200" dirty="0">
                          <a:latin typeface="Calibri"/>
                          <a:cs typeface="Calibri"/>
                        </a:rPr>
                        <a:t>ed</a:t>
                      </a:r>
                    </a:p>
                  </a:txBody>
                  <a:tcPr marL="0" marR="0" marT="0" marB="0"/>
                </a:tc>
                <a:tc gridSpan="2">
                  <a:txBody>
                    <a:bodyPr/>
                    <a:lstStyle/>
                    <a:p>
                      <a:endParaRPr sz="1200" dirty="0">
                        <a:latin typeface="Calibri"/>
                        <a:cs typeface="Calibri"/>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0938">
                <a:tc>
                  <a:txBody>
                    <a:bodyPr/>
                    <a:lstStyle/>
                    <a:p>
                      <a:pPr marL="144145">
                        <a:lnSpc>
                          <a:spcPct val="100000"/>
                        </a:lnSpc>
                      </a:pPr>
                      <a:r>
                        <a:rPr lang="en-US" sz="1600" spc="-10" dirty="0">
                          <a:latin typeface="Calibri"/>
                          <a:cs typeface="Calibri"/>
                        </a:rPr>
                        <a:t>N</a:t>
                      </a:r>
                      <a:r>
                        <a:rPr sz="1600" dirty="0">
                          <a:latin typeface="Calibri"/>
                          <a:cs typeface="Calibri"/>
                        </a:rPr>
                        <a:t>eed</a:t>
                      </a:r>
                      <a:r>
                        <a:rPr sz="1600" spc="-15" dirty="0">
                          <a:latin typeface="Calibri"/>
                          <a:cs typeface="Calibri"/>
                        </a:rPr>
                        <a:t> </a:t>
                      </a:r>
                      <a:r>
                        <a:rPr sz="1600" spc="5" dirty="0">
                          <a:latin typeface="Calibri"/>
                          <a:cs typeface="Calibri"/>
                        </a:rPr>
                        <a:t>t</a:t>
                      </a:r>
                      <a:r>
                        <a:rPr sz="1600" dirty="0">
                          <a:latin typeface="Calibri"/>
                          <a:cs typeface="Calibri"/>
                        </a:rPr>
                        <a:t>o</a:t>
                      </a:r>
                    </a:p>
                  </a:txBody>
                  <a:tcPr marL="0" marR="0" marT="0" marB="0"/>
                </a:tc>
                <a:tc>
                  <a:txBody>
                    <a:bodyPr/>
                    <a:lstStyle/>
                    <a:p>
                      <a:pPr marL="289560">
                        <a:lnSpc>
                          <a:spcPct val="100000"/>
                        </a:lnSpc>
                      </a:pPr>
                      <a:r>
                        <a:rPr sz="1200" dirty="0">
                          <a:latin typeface="Calibri"/>
                          <a:cs typeface="Calibri"/>
                        </a:rPr>
                        <a:t>S</a:t>
                      </a:r>
                      <a:r>
                        <a:rPr sz="1200" spc="-5" dirty="0">
                          <a:latin typeface="Calibri"/>
                          <a:cs typeface="Calibri"/>
                        </a:rPr>
                        <a:t>t</a:t>
                      </a:r>
                      <a:r>
                        <a:rPr sz="1200" dirty="0">
                          <a:latin typeface="Calibri"/>
                          <a:cs typeface="Calibri"/>
                        </a:rPr>
                        <a:t>ra</a:t>
                      </a:r>
                      <a:r>
                        <a:rPr sz="1200" spc="5" dirty="0">
                          <a:latin typeface="Calibri"/>
                          <a:cs typeface="Calibri"/>
                        </a:rPr>
                        <a:t>t</a:t>
                      </a:r>
                      <a:r>
                        <a:rPr sz="1200" dirty="0">
                          <a:latin typeface="Calibri"/>
                          <a:cs typeface="Calibri"/>
                        </a:rPr>
                        <a:t>e</a:t>
                      </a:r>
                      <a:r>
                        <a:rPr sz="1200" spc="-15" dirty="0">
                          <a:latin typeface="Calibri"/>
                          <a:cs typeface="Calibri"/>
                        </a:rPr>
                        <a:t>g</a:t>
                      </a:r>
                      <a:r>
                        <a:rPr sz="1200" dirty="0">
                          <a:latin typeface="Calibri"/>
                          <a:cs typeface="Calibri"/>
                        </a:rPr>
                        <a:t>ic</a:t>
                      </a:r>
                    </a:p>
                  </a:txBody>
                  <a:tcPr marL="0" marR="0" marT="0" marB="0"/>
                </a:tc>
                <a:tc>
                  <a:txBody>
                    <a:bodyPr/>
                    <a:lstStyle/>
                    <a:p>
                      <a:pPr marL="376555">
                        <a:lnSpc>
                          <a:spcPct val="100000"/>
                        </a:lnSpc>
                      </a:pPr>
                      <a:r>
                        <a:rPr sz="1200" spc="-5" dirty="0">
                          <a:latin typeface="Calibri"/>
                          <a:cs typeface="Calibri"/>
                        </a:rPr>
                        <a:t>I</a:t>
                      </a:r>
                      <a:r>
                        <a:rPr sz="1200" spc="-10" dirty="0">
                          <a:latin typeface="Calibri"/>
                          <a:cs typeface="Calibri"/>
                        </a:rPr>
                        <a:t>n</a:t>
                      </a:r>
                      <a:r>
                        <a:rPr sz="1200" spc="5" dirty="0">
                          <a:latin typeface="Calibri"/>
                          <a:cs typeface="Calibri"/>
                        </a:rPr>
                        <a:t>t</a:t>
                      </a:r>
                      <a:r>
                        <a:rPr sz="1200" dirty="0">
                          <a:latin typeface="Calibri"/>
                          <a:cs typeface="Calibri"/>
                        </a:rPr>
                        <a:t>er</a:t>
                      </a:r>
                      <a:r>
                        <a:rPr sz="1200" spc="-10" dirty="0">
                          <a:latin typeface="Calibri"/>
                          <a:cs typeface="Calibri"/>
                        </a:rPr>
                        <a:t>n</a:t>
                      </a:r>
                      <a:r>
                        <a:rPr sz="1200" dirty="0">
                          <a:latin typeface="Calibri"/>
                          <a:cs typeface="Calibri"/>
                        </a:rPr>
                        <a:t>a</a:t>
                      </a:r>
                      <a:r>
                        <a:rPr sz="1200" spc="-10" dirty="0">
                          <a:latin typeface="Calibri"/>
                          <a:cs typeface="Calibri"/>
                        </a:rPr>
                        <a:t>l</a:t>
                      </a:r>
                      <a:r>
                        <a:rPr sz="1200" dirty="0">
                          <a:latin typeface="Calibri"/>
                          <a:cs typeface="Calibri"/>
                        </a:rPr>
                        <a:t>/</a:t>
                      </a:r>
                    </a:p>
                  </a:txBody>
                  <a:tcPr marL="0" marR="0" marT="0" marB="0"/>
                </a:tc>
                <a:tc>
                  <a:txBody>
                    <a:bodyPr/>
                    <a:lstStyle/>
                    <a:p>
                      <a:pPr marL="127635">
                        <a:lnSpc>
                          <a:spcPct val="100000"/>
                        </a:lnSpc>
                      </a:pPr>
                      <a:r>
                        <a:rPr sz="1200" spc="5" dirty="0">
                          <a:latin typeface="Calibri"/>
                          <a:cs typeface="Calibri"/>
                        </a:rPr>
                        <a:t>M</a:t>
                      </a:r>
                      <a:r>
                        <a:rPr sz="1200" dirty="0">
                          <a:latin typeface="Calibri"/>
                          <a:cs typeface="Calibri"/>
                        </a:rPr>
                        <a:t>ea</a:t>
                      </a:r>
                      <a:r>
                        <a:rPr sz="1200" spc="-5" dirty="0">
                          <a:latin typeface="Calibri"/>
                          <a:cs typeface="Calibri"/>
                        </a:rPr>
                        <a:t>s</a:t>
                      </a:r>
                      <a:r>
                        <a:rPr sz="1200" spc="-10" dirty="0">
                          <a:latin typeface="Calibri"/>
                          <a:cs typeface="Calibri"/>
                        </a:rPr>
                        <a:t>u</a:t>
                      </a:r>
                      <a:r>
                        <a:rPr sz="1200" dirty="0">
                          <a:latin typeface="Calibri"/>
                          <a:cs typeface="Calibri"/>
                        </a:rPr>
                        <a:t>rea</a:t>
                      </a:r>
                      <a:r>
                        <a:rPr sz="1200" spc="-10" dirty="0">
                          <a:latin typeface="Calibri"/>
                          <a:cs typeface="Calibri"/>
                        </a:rPr>
                        <a:t>b</a:t>
                      </a:r>
                      <a:r>
                        <a:rPr sz="1200" dirty="0">
                          <a:latin typeface="Calibri"/>
                          <a:cs typeface="Calibri"/>
                        </a:rPr>
                        <a:t>le</a:t>
                      </a:r>
                    </a:p>
                  </a:txBody>
                  <a:tcPr marL="0" marR="0" marT="0" marB="0"/>
                </a:tc>
                <a:tc>
                  <a:txBody>
                    <a:bodyPr/>
                    <a:lstStyle/>
                    <a:p>
                      <a:pPr marL="184785">
                        <a:lnSpc>
                          <a:spcPct val="100000"/>
                        </a:lnSpc>
                      </a:pPr>
                      <a:r>
                        <a:rPr sz="1200" dirty="0">
                          <a:latin typeface="Calibri"/>
                          <a:cs typeface="Calibri"/>
                        </a:rPr>
                        <a:t>im</a:t>
                      </a:r>
                      <a:r>
                        <a:rPr sz="1200" spc="-10" dirty="0">
                          <a:latin typeface="Calibri"/>
                          <a:cs typeface="Calibri"/>
                        </a:rPr>
                        <a:t>p</a:t>
                      </a:r>
                      <a:r>
                        <a:rPr sz="1200" dirty="0">
                          <a:latin typeface="Calibri"/>
                          <a:cs typeface="Calibri"/>
                        </a:rPr>
                        <a:t>le</a:t>
                      </a:r>
                      <a:r>
                        <a:rPr sz="1200" spc="10" dirty="0">
                          <a:latin typeface="Calibri"/>
                          <a:cs typeface="Calibri"/>
                        </a:rPr>
                        <a:t>m</a:t>
                      </a:r>
                      <a:r>
                        <a:rPr sz="1200" dirty="0">
                          <a:latin typeface="Calibri"/>
                          <a:cs typeface="Calibri"/>
                        </a:rPr>
                        <a:t>e</a:t>
                      </a:r>
                      <a:r>
                        <a:rPr sz="1200" spc="-10" dirty="0">
                          <a:latin typeface="Calibri"/>
                          <a:cs typeface="Calibri"/>
                        </a:rPr>
                        <a:t>n</a:t>
                      </a:r>
                      <a:r>
                        <a:rPr sz="1200" spc="5" dirty="0">
                          <a:latin typeface="Calibri"/>
                          <a:cs typeface="Calibri"/>
                        </a:rPr>
                        <a:t>t</a:t>
                      </a:r>
                      <a:r>
                        <a:rPr sz="1200" spc="-10" dirty="0">
                          <a:latin typeface="Calibri"/>
                          <a:cs typeface="Calibri"/>
                        </a:rPr>
                        <a:t>a</a:t>
                      </a:r>
                      <a:r>
                        <a:rPr sz="1200" spc="5" dirty="0">
                          <a:latin typeface="Calibri"/>
                          <a:cs typeface="Calibri"/>
                        </a:rPr>
                        <a:t>t</a:t>
                      </a:r>
                      <a:r>
                        <a:rPr sz="1200" spc="-10" dirty="0">
                          <a:latin typeface="Calibri"/>
                          <a:cs typeface="Calibri"/>
                        </a:rPr>
                        <a:t>io</a:t>
                      </a:r>
                      <a:r>
                        <a:rPr sz="1200" dirty="0">
                          <a:latin typeface="Calibri"/>
                          <a:cs typeface="Calibri"/>
                        </a:rPr>
                        <a:t>n</a:t>
                      </a:r>
                    </a:p>
                  </a:txBody>
                  <a:tcPr marL="0" marR="0" marT="0" marB="0"/>
                </a:tc>
                <a:tc>
                  <a:txBody>
                    <a:bodyPr/>
                    <a:lstStyle/>
                    <a:p>
                      <a:endParaRPr sz="1200" dirty="0">
                        <a:latin typeface="Calibri"/>
                        <a:cs typeface="Calibri"/>
                      </a:endParaRPr>
                    </a:p>
                  </a:txBody>
                  <a:tcPr marL="0" marR="0" marT="0" marB="0"/>
                </a:tc>
                <a:tc>
                  <a:txBody>
                    <a:bodyPr/>
                    <a:lstStyle/>
                    <a:p>
                      <a:endParaRPr sz="1200" dirty="0">
                        <a:latin typeface="Calibri"/>
                        <a:cs typeface="Calibri"/>
                      </a:endParaRPr>
                    </a:p>
                  </a:txBody>
                  <a:tcPr marL="0" marR="0" marT="0" marB="0"/>
                </a:tc>
                <a:extLst>
                  <a:ext uri="{0D108BD9-81ED-4DB2-BD59-A6C34878D82A}">
                    <a16:rowId xmlns:a16="http://schemas.microsoft.com/office/drawing/2014/main" val="10001"/>
                  </a:ext>
                </a:extLst>
              </a:tr>
              <a:tr h="139836">
                <a:tc>
                  <a:txBody>
                    <a:bodyPr/>
                    <a:lstStyle/>
                    <a:p>
                      <a:pPr marL="126364">
                        <a:lnSpc>
                          <a:spcPct val="100000"/>
                        </a:lnSpc>
                      </a:pPr>
                      <a:r>
                        <a:rPr sz="1600" dirty="0">
                          <a:latin typeface="Calibri"/>
                          <a:cs typeface="Calibri"/>
                        </a:rPr>
                        <a:t>im</a:t>
                      </a:r>
                      <a:r>
                        <a:rPr sz="1600" spc="-10" dirty="0">
                          <a:latin typeface="Calibri"/>
                          <a:cs typeface="Calibri"/>
                        </a:rPr>
                        <a:t>p</a:t>
                      </a:r>
                      <a:r>
                        <a:rPr sz="1600" dirty="0">
                          <a:latin typeface="Calibri"/>
                          <a:cs typeface="Calibri"/>
                        </a:rPr>
                        <a:t>ro</a:t>
                      </a:r>
                      <a:r>
                        <a:rPr sz="1600" spc="10" dirty="0">
                          <a:latin typeface="Calibri"/>
                          <a:cs typeface="Calibri"/>
                        </a:rPr>
                        <a:t>v</a:t>
                      </a:r>
                      <a:r>
                        <a:rPr sz="1600" dirty="0">
                          <a:latin typeface="Calibri"/>
                          <a:cs typeface="Calibri"/>
                        </a:rPr>
                        <a:t>e</a:t>
                      </a:r>
                    </a:p>
                  </a:txBody>
                  <a:tcPr marL="0" marR="0" marT="0" marB="0"/>
                </a:tc>
                <a:tc>
                  <a:txBody>
                    <a:bodyPr/>
                    <a:lstStyle/>
                    <a:p>
                      <a:pPr marL="254000">
                        <a:lnSpc>
                          <a:spcPct val="100000"/>
                        </a:lnSpc>
                      </a:pPr>
                      <a:r>
                        <a:rPr sz="1200" dirty="0">
                          <a:latin typeface="Calibri"/>
                          <a:cs typeface="Calibri"/>
                        </a:rPr>
                        <a:t>al</a:t>
                      </a:r>
                      <a:r>
                        <a:rPr sz="1200" spc="-10" dirty="0">
                          <a:latin typeface="Calibri"/>
                          <a:cs typeface="Calibri"/>
                        </a:rPr>
                        <a:t>i</a:t>
                      </a:r>
                      <a:r>
                        <a:rPr sz="1200" dirty="0">
                          <a:latin typeface="Calibri"/>
                          <a:cs typeface="Calibri"/>
                        </a:rPr>
                        <a:t>g</a:t>
                      </a:r>
                      <a:r>
                        <a:rPr sz="1200" spc="-10" dirty="0">
                          <a:latin typeface="Calibri"/>
                          <a:cs typeface="Calibri"/>
                        </a:rPr>
                        <a:t>n</a:t>
                      </a:r>
                      <a:r>
                        <a:rPr sz="1200" spc="10" dirty="0">
                          <a:latin typeface="Calibri"/>
                          <a:cs typeface="Calibri"/>
                        </a:rPr>
                        <a:t>m</a:t>
                      </a:r>
                      <a:r>
                        <a:rPr sz="1200" dirty="0">
                          <a:latin typeface="Calibri"/>
                          <a:cs typeface="Calibri"/>
                        </a:rPr>
                        <a:t>e</a:t>
                      </a:r>
                      <a:r>
                        <a:rPr sz="1200" spc="-10" dirty="0">
                          <a:latin typeface="Calibri"/>
                          <a:cs typeface="Calibri"/>
                        </a:rPr>
                        <a:t>n</a:t>
                      </a:r>
                      <a:r>
                        <a:rPr sz="1200" dirty="0">
                          <a:latin typeface="Calibri"/>
                          <a:cs typeface="Calibri"/>
                        </a:rPr>
                        <a:t>t</a:t>
                      </a:r>
                    </a:p>
                  </a:txBody>
                  <a:tcPr marL="0" marR="0" marT="0" marB="0"/>
                </a:tc>
                <a:tc>
                  <a:txBody>
                    <a:bodyPr/>
                    <a:lstStyle/>
                    <a:p>
                      <a:pPr marL="208915">
                        <a:lnSpc>
                          <a:spcPct val="100000"/>
                        </a:lnSpc>
                      </a:pPr>
                      <a:r>
                        <a:rPr sz="1200" dirty="0">
                          <a:latin typeface="Calibri"/>
                          <a:cs typeface="Calibri"/>
                        </a:rPr>
                        <a:t>e</a:t>
                      </a:r>
                      <a:r>
                        <a:rPr sz="1200" spc="5" dirty="0">
                          <a:latin typeface="Calibri"/>
                          <a:cs typeface="Calibri"/>
                        </a:rPr>
                        <a:t>x</a:t>
                      </a:r>
                      <a:r>
                        <a:rPr sz="1200" spc="-5" dirty="0">
                          <a:latin typeface="Calibri"/>
                          <a:cs typeface="Calibri"/>
                        </a:rPr>
                        <a:t>t</a:t>
                      </a:r>
                      <a:r>
                        <a:rPr sz="1200" dirty="0">
                          <a:latin typeface="Calibri"/>
                          <a:cs typeface="Calibri"/>
                        </a:rPr>
                        <a:t>er</a:t>
                      </a:r>
                      <a:r>
                        <a:rPr sz="1200" spc="-10" dirty="0">
                          <a:latin typeface="Calibri"/>
                          <a:cs typeface="Calibri"/>
                        </a:rPr>
                        <a:t>n</a:t>
                      </a:r>
                      <a:r>
                        <a:rPr sz="1200" dirty="0">
                          <a:latin typeface="Calibri"/>
                          <a:cs typeface="Calibri"/>
                        </a:rPr>
                        <a:t>al</a:t>
                      </a:r>
                      <a:r>
                        <a:rPr sz="1200" spc="-30" dirty="0">
                          <a:latin typeface="Calibri"/>
                          <a:cs typeface="Calibri"/>
                        </a:rPr>
                        <a:t> </a:t>
                      </a:r>
                      <a:r>
                        <a:rPr sz="1200" dirty="0">
                          <a:latin typeface="Calibri"/>
                          <a:cs typeface="Calibri"/>
                        </a:rPr>
                        <a:t>le</a:t>
                      </a:r>
                      <a:r>
                        <a:rPr sz="1200" spc="10" dirty="0">
                          <a:latin typeface="Calibri"/>
                          <a:cs typeface="Calibri"/>
                        </a:rPr>
                        <a:t>v</a:t>
                      </a:r>
                      <a:r>
                        <a:rPr sz="1200" dirty="0">
                          <a:latin typeface="Calibri"/>
                          <a:cs typeface="Calibri"/>
                        </a:rPr>
                        <a:t>ers</a:t>
                      </a:r>
                    </a:p>
                  </a:txBody>
                  <a:tcPr marL="0" marR="0" marT="0" marB="0"/>
                </a:tc>
                <a:tc>
                  <a:txBody>
                    <a:bodyPr/>
                    <a:lstStyle/>
                    <a:p>
                      <a:pPr marL="208279">
                        <a:lnSpc>
                          <a:spcPct val="100000"/>
                        </a:lnSpc>
                      </a:pPr>
                      <a:r>
                        <a:rPr sz="1200" spc="-5" dirty="0">
                          <a:latin typeface="Calibri"/>
                          <a:cs typeface="Calibri"/>
                        </a:rPr>
                        <a:t>O</a:t>
                      </a:r>
                      <a:r>
                        <a:rPr sz="1200" spc="5" dirty="0">
                          <a:latin typeface="Calibri"/>
                          <a:cs typeface="Calibri"/>
                        </a:rPr>
                        <a:t>u</a:t>
                      </a:r>
                      <a:r>
                        <a:rPr sz="1200" spc="-5" dirty="0">
                          <a:latin typeface="Calibri"/>
                          <a:cs typeface="Calibri"/>
                        </a:rPr>
                        <a:t>t</a:t>
                      </a:r>
                      <a:r>
                        <a:rPr sz="1200" spc="5" dirty="0">
                          <a:latin typeface="Calibri"/>
                          <a:cs typeface="Calibri"/>
                        </a:rPr>
                        <a:t>c</a:t>
                      </a:r>
                      <a:r>
                        <a:rPr sz="1200" dirty="0">
                          <a:latin typeface="Calibri"/>
                          <a:cs typeface="Calibri"/>
                        </a:rPr>
                        <a:t>omes</a:t>
                      </a:r>
                    </a:p>
                  </a:txBody>
                  <a:tcPr marL="0" marR="0" marT="0" marB="0"/>
                </a:tc>
                <a:tc>
                  <a:txBody>
                    <a:bodyPr/>
                    <a:lstStyle/>
                    <a:p>
                      <a:pPr marL="363220">
                        <a:lnSpc>
                          <a:spcPct val="100000"/>
                        </a:lnSpc>
                      </a:pPr>
                      <a:r>
                        <a:rPr sz="1200" spc="-5" dirty="0">
                          <a:latin typeface="Calibri"/>
                          <a:cs typeface="Calibri"/>
                        </a:rPr>
                        <a:t>s</a:t>
                      </a:r>
                      <a:r>
                        <a:rPr sz="1200" spc="5" dirty="0">
                          <a:latin typeface="Calibri"/>
                          <a:cs typeface="Calibri"/>
                        </a:rPr>
                        <a:t>t</a:t>
                      </a:r>
                      <a:r>
                        <a:rPr sz="1200" dirty="0">
                          <a:latin typeface="Calibri"/>
                          <a:cs typeface="Calibri"/>
                        </a:rPr>
                        <a:t>r</a:t>
                      </a:r>
                      <a:r>
                        <a:rPr sz="1200" spc="-10" dirty="0">
                          <a:latin typeface="Calibri"/>
                          <a:cs typeface="Calibri"/>
                        </a:rPr>
                        <a:t>a</a:t>
                      </a:r>
                      <a:r>
                        <a:rPr sz="1200" spc="5" dirty="0">
                          <a:latin typeface="Calibri"/>
                          <a:cs typeface="Calibri"/>
                        </a:rPr>
                        <a:t>t</a:t>
                      </a:r>
                      <a:r>
                        <a:rPr sz="1200" dirty="0">
                          <a:latin typeface="Calibri"/>
                          <a:cs typeface="Calibri"/>
                        </a:rPr>
                        <a:t>egies</a:t>
                      </a:r>
                    </a:p>
                  </a:txBody>
                  <a:tcPr marL="0" marR="0" marT="0" marB="0"/>
                </a:tc>
                <a:tc>
                  <a:txBody>
                    <a:bodyPr/>
                    <a:lstStyle/>
                    <a:p>
                      <a:pPr marL="177800">
                        <a:lnSpc>
                          <a:spcPct val="100000"/>
                        </a:lnSpc>
                      </a:pPr>
                      <a:r>
                        <a:rPr sz="1200" spc="-5" dirty="0">
                          <a:latin typeface="Calibri"/>
                          <a:cs typeface="Calibri"/>
                        </a:rPr>
                        <a:t>C</a:t>
                      </a:r>
                      <a:r>
                        <a:rPr sz="1200" spc="-10" dirty="0">
                          <a:latin typeface="Calibri"/>
                          <a:cs typeface="Calibri"/>
                        </a:rPr>
                        <a:t>h</a:t>
                      </a:r>
                      <a:r>
                        <a:rPr sz="1200" dirty="0">
                          <a:latin typeface="Calibri"/>
                          <a:cs typeface="Calibri"/>
                        </a:rPr>
                        <a:t>a</a:t>
                      </a:r>
                      <a:r>
                        <a:rPr sz="1200" spc="10" dirty="0">
                          <a:latin typeface="Calibri"/>
                          <a:cs typeface="Calibri"/>
                        </a:rPr>
                        <a:t>m</a:t>
                      </a:r>
                      <a:r>
                        <a:rPr sz="1200" spc="-10" dirty="0">
                          <a:latin typeface="Calibri"/>
                          <a:cs typeface="Calibri"/>
                        </a:rPr>
                        <a:t>p</a:t>
                      </a:r>
                      <a:r>
                        <a:rPr sz="1200" dirty="0">
                          <a:latin typeface="Calibri"/>
                          <a:cs typeface="Calibri"/>
                        </a:rPr>
                        <a:t>io</a:t>
                      </a:r>
                      <a:r>
                        <a:rPr sz="1200" spc="-10" dirty="0">
                          <a:latin typeface="Calibri"/>
                          <a:cs typeface="Calibri"/>
                        </a:rPr>
                        <a:t>n</a:t>
                      </a:r>
                      <a:r>
                        <a:rPr sz="1200" dirty="0">
                          <a:latin typeface="Calibri"/>
                          <a:cs typeface="Calibri"/>
                        </a:rPr>
                        <a:t>s</a:t>
                      </a:r>
                    </a:p>
                  </a:txBody>
                  <a:tcPr marL="0" marR="0" marT="0" marB="0"/>
                </a:tc>
                <a:tc>
                  <a:txBody>
                    <a:bodyPr/>
                    <a:lstStyle/>
                    <a:p>
                      <a:pPr marL="109538" indent="0">
                        <a:lnSpc>
                          <a:spcPct val="100000"/>
                        </a:lnSpc>
                      </a:pPr>
                      <a:r>
                        <a:rPr sz="1200" dirty="0">
                          <a:latin typeface="Calibri"/>
                          <a:cs typeface="Calibri"/>
                        </a:rPr>
                        <a:t>F</a:t>
                      </a:r>
                      <a:r>
                        <a:rPr sz="1200" spc="-10" dirty="0">
                          <a:latin typeface="Calibri"/>
                          <a:cs typeface="Calibri"/>
                        </a:rPr>
                        <a:t>und</a:t>
                      </a:r>
                      <a:r>
                        <a:rPr sz="1200" dirty="0">
                          <a:latin typeface="Calibri"/>
                          <a:cs typeface="Calibri"/>
                        </a:rPr>
                        <a:t>i</a:t>
                      </a:r>
                      <a:r>
                        <a:rPr sz="1200" spc="-10" dirty="0">
                          <a:latin typeface="Calibri"/>
                          <a:cs typeface="Calibri"/>
                        </a:rPr>
                        <a:t>n</a:t>
                      </a:r>
                      <a:r>
                        <a:rPr sz="1200" dirty="0">
                          <a:latin typeface="Calibri"/>
                          <a:cs typeface="Calibri"/>
                        </a:rPr>
                        <a:t>g</a:t>
                      </a:r>
                    </a:p>
                  </a:txBody>
                  <a:tcPr marL="0" marR="0" marT="0" marB="0"/>
                </a:tc>
                <a:extLst>
                  <a:ext uri="{0D108BD9-81ED-4DB2-BD59-A6C34878D82A}">
                    <a16:rowId xmlns:a16="http://schemas.microsoft.com/office/drawing/2014/main" val="10002"/>
                  </a:ext>
                </a:extLst>
              </a:tr>
            </a:tbl>
          </a:graphicData>
        </a:graphic>
      </p:graphicFrame>
      <p:sp>
        <p:nvSpPr>
          <p:cNvPr id="19" name="Title 18"/>
          <p:cNvSpPr>
            <a:spLocks noGrp="1"/>
          </p:cNvSpPr>
          <p:nvPr>
            <p:ph type="title"/>
          </p:nvPr>
        </p:nvSpPr>
        <p:spPr>
          <a:xfrm>
            <a:off x="491067" y="829148"/>
            <a:ext cx="8229600" cy="857250"/>
          </a:xfrm>
        </p:spPr>
        <p:txBody>
          <a:bodyPr>
            <a:normAutofit fontScale="90000"/>
          </a:bodyPr>
          <a:lstStyle/>
          <a:p>
            <a:r>
              <a:rPr lang="en-US" dirty="0"/>
              <a:t>Potential Quality Campaign</a:t>
            </a:r>
            <a:br>
              <a:rPr lang="en-US" dirty="0"/>
            </a:br>
            <a:r>
              <a:rPr lang="en-US" dirty="0"/>
              <a:t> Feasibility Framework</a:t>
            </a:r>
          </a:p>
        </p:txBody>
      </p:sp>
    </p:spTree>
    <p:extLst>
      <p:ext uri="{BB962C8B-B14F-4D97-AF65-F5344CB8AC3E}">
        <p14:creationId xmlns:p14="http://schemas.microsoft.com/office/powerpoint/2010/main" val="402161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139043652"/>
              </p:ext>
            </p:extLst>
          </p:nvPr>
        </p:nvGraphicFramePr>
        <p:xfrm>
          <a:off x="354826" y="523727"/>
          <a:ext cx="8610598" cy="4419600"/>
        </p:xfrm>
        <a:graphic>
          <a:graphicData uri="http://schemas.openxmlformats.org/drawingml/2006/table">
            <a:tbl>
              <a:tblPr firstRow="1" bandRow="1">
                <a:tableStyleId>{2D5ABB26-0587-4C30-8999-92F81FD0307C}</a:tableStyleId>
              </a:tblPr>
              <a:tblGrid>
                <a:gridCol w="2093941">
                  <a:extLst>
                    <a:ext uri="{9D8B030D-6E8A-4147-A177-3AD203B41FA5}">
                      <a16:colId xmlns:a16="http://schemas.microsoft.com/office/drawing/2014/main" val="20000"/>
                    </a:ext>
                  </a:extLst>
                </a:gridCol>
                <a:gridCol w="2172219">
                  <a:extLst>
                    <a:ext uri="{9D8B030D-6E8A-4147-A177-3AD203B41FA5}">
                      <a16:colId xmlns:a16="http://schemas.microsoft.com/office/drawing/2014/main" val="20001"/>
                    </a:ext>
                  </a:extLst>
                </a:gridCol>
                <a:gridCol w="2172219">
                  <a:extLst>
                    <a:ext uri="{9D8B030D-6E8A-4147-A177-3AD203B41FA5}">
                      <a16:colId xmlns:a16="http://schemas.microsoft.com/office/drawing/2014/main" val="20002"/>
                    </a:ext>
                  </a:extLst>
                </a:gridCol>
                <a:gridCol w="2172219">
                  <a:extLst>
                    <a:ext uri="{9D8B030D-6E8A-4147-A177-3AD203B41FA5}">
                      <a16:colId xmlns:a16="http://schemas.microsoft.com/office/drawing/2014/main" val="20003"/>
                    </a:ext>
                  </a:extLst>
                </a:gridCol>
              </a:tblGrid>
              <a:tr h="381000">
                <a:tc>
                  <a:txBody>
                    <a:bodyPr/>
                    <a:lstStyle/>
                    <a:p>
                      <a:pPr marL="61594" marR="394970">
                        <a:lnSpc>
                          <a:spcPct val="100000"/>
                        </a:lnSpc>
                      </a:pPr>
                      <a:r>
                        <a:rPr sz="1000" b="1" dirty="0">
                          <a:solidFill>
                            <a:srgbClr val="355216"/>
                          </a:solidFill>
                          <a:latin typeface="+mn-lt"/>
                          <a:cs typeface="Times New Roman"/>
                        </a:rPr>
                        <a:t>A.</a:t>
                      </a:r>
                      <a:r>
                        <a:rPr sz="1000" b="1" spc="-30" dirty="0">
                          <a:solidFill>
                            <a:srgbClr val="355216"/>
                          </a:solidFill>
                          <a:latin typeface="+mn-lt"/>
                          <a:cs typeface="Times New Roman"/>
                        </a:rPr>
                        <a:t> </a:t>
                      </a:r>
                      <a:r>
                        <a:rPr sz="1000" b="1" spc="5" dirty="0">
                          <a:solidFill>
                            <a:srgbClr val="355216"/>
                          </a:solidFill>
                          <a:latin typeface="+mn-lt"/>
                          <a:cs typeface="Times New Roman"/>
                        </a:rPr>
                        <a:t>P</a:t>
                      </a:r>
                      <a:r>
                        <a:rPr sz="1000" b="1" dirty="0">
                          <a:solidFill>
                            <a:srgbClr val="355216"/>
                          </a:solidFill>
                          <a:latin typeface="+mn-lt"/>
                          <a:cs typeface="Times New Roman"/>
                        </a:rPr>
                        <a:t>r</a:t>
                      </a:r>
                      <a:r>
                        <a:rPr sz="1000" b="1" spc="-15" dirty="0">
                          <a:solidFill>
                            <a:srgbClr val="355216"/>
                          </a:solidFill>
                          <a:latin typeface="+mn-lt"/>
                          <a:cs typeface="Times New Roman"/>
                        </a:rPr>
                        <a:t>i</a:t>
                      </a:r>
                      <a:r>
                        <a:rPr sz="1000" b="1" spc="5" dirty="0">
                          <a:solidFill>
                            <a:srgbClr val="355216"/>
                          </a:solidFill>
                          <a:latin typeface="+mn-lt"/>
                          <a:cs typeface="Times New Roman"/>
                        </a:rPr>
                        <a:t>ma</a:t>
                      </a:r>
                      <a:r>
                        <a:rPr sz="1000" b="1" dirty="0">
                          <a:solidFill>
                            <a:srgbClr val="355216"/>
                          </a:solidFill>
                          <a:latin typeface="+mn-lt"/>
                          <a:cs typeface="Times New Roman"/>
                        </a:rPr>
                        <a:t>ry</a:t>
                      </a:r>
                      <a:r>
                        <a:rPr sz="1000" b="1" spc="-45" dirty="0">
                          <a:solidFill>
                            <a:srgbClr val="355216"/>
                          </a:solidFill>
                          <a:latin typeface="+mn-lt"/>
                          <a:cs typeface="Times New Roman"/>
                        </a:rPr>
                        <a:t> </a:t>
                      </a:r>
                      <a:r>
                        <a:rPr sz="1000" b="1" spc="-5" dirty="0">
                          <a:solidFill>
                            <a:srgbClr val="355216"/>
                          </a:solidFill>
                          <a:latin typeface="+mn-lt"/>
                          <a:cs typeface="Times New Roman"/>
                        </a:rPr>
                        <a:t>P</a:t>
                      </a:r>
                      <a:r>
                        <a:rPr sz="1000" b="1" dirty="0">
                          <a:solidFill>
                            <a:srgbClr val="355216"/>
                          </a:solidFill>
                          <a:latin typeface="+mn-lt"/>
                          <a:cs typeface="Times New Roman"/>
                        </a:rPr>
                        <a:t>urp</a:t>
                      </a:r>
                      <a:r>
                        <a:rPr sz="1000" b="1" spc="-10" dirty="0">
                          <a:solidFill>
                            <a:srgbClr val="355216"/>
                          </a:solidFill>
                          <a:latin typeface="+mn-lt"/>
                          <a:cs typeface="Times New Roman"/>
                        </a:rPr>
                        <a:t>o</a:t>
                      </a:r>
                      <a:r>
                        <a:rPr sz="1000" b="1" spc="5" dirty="0">
                          <a:solidFill>
                            <a:srgbClr val="355216"/>
                          </a:solidFill>
                          <a:latin typeface="+mn-lt"/>
                          <a:cs typeface="Times New Roman"/>
                        </a:rPr>
                        <a:t>s</a:t>
                      </a:r>
                      <a:r>
                        <a:rPr sz="1000" b="1" dirty="0">
                          <a:solidFill>
                            <a:srgbClr val="355216"/>
                          </a:solidFill>
                          <a:latin typeface="+mn-lt"/>
                          <a:cs typeface="Times New Roman"/>
                        </a:rPr>
                        <a:t>e                     </a:t>
                      </a:r>
                      <a:r>
                        <a:rPr sz="1000" dirty="0">
                          <a:solidFill>
                            <a:srgbClr val="355216"/>
                          </a:solidFill>
                          <a:latin typeface="+mn-lt"/>
                          <a:cs typeface="Calibri"/>
                        </a:rPr>
                        <a:t>To</a:t>
                      </a:r>
                      <a:r>
                        <a:rPr sz="1000" spc="-20" dirty="0">
                          <a:solidFill>
                            <a:srgbClr val="355216"/>
                          </a:solidFill>
                          <a:latin typeface="+mn-lt"/>
                          <a:cs typeface="Calibri"/>
                        </a:rPr>
                        <a:t> </a:t>
                      </a:r>
                      <a:r>
                        <a:rPr sz="1000" dirty="0">
                          <a:solidFill>
                            <a:srgbClr val="355216"/>
                          </a:solidFill>
                          <a:latin typeface="+mn-lt"/>
                          <a:cs typeface="Calibri"/>
                        </a:rPr>
                        <a:t>d</a:t>
                      </a:r>
                      <a:r>
                        <a:rPr sz="1000" spc="-10" dirty="0">
                          <a:solidFill>
                            <a:srgbClr val="355216"/>
                          </a:solidFill>
                          <a:latin typeface="+mn-lt"/>
                          <a:cs typeface="Calibri"/>
                        </a:rPr>
                        <a:t>e</a:t>
                      </a:r>
                      <a:r>
                        <a:rPr sz="1000" spc="-5" dirty="0">
                          <a:solidFill>
                            <a:srgbClr val="355216"/>
                          </a:solidFill>
                          <a:latin typeface="+mn-lt"/>
                          <a:cs typeface="Calibri"/>
                        </a:rPr>
                        <a:t>c</a:t>
                      </a:r>
                      <a:r>
                        <a:rPr sz="1000" spc="-10" dirty="0">
                          <a:solidFill>
                            <a:srgbClr val="355216"/>
                          </a:solidFill>
                          <a:latin typeface="+mn-lt"/>
                          <a:cs typeface="Calibri"/>
                        </a:rPr>
                        <a:t>re</a:t>
                      </a:r>
                      <a:r>
                        <a:rPr sz="1000" dirty="0">
                          <a:solidFill>
                            <a:srgbClr val="355216"/>
                          </a:solidFill>
                          <a:latin typeface="+mn-lt"/>
                          <a:cs typeface="Calibri"/>
                        </a:rPr>
                        <a:t>a</a:t>
                      </a:r>
                      <a:r>
                        <a:rPr sz="1000" spc="-5" dirty="0">
                          <a:solidFill>
                            <a:srgbClr val="355216"/>
                          </a:solidFill>
                          <a:latin typeface="+mn-lt"/>
                          <a:cs typeface="Calibri"/>
                        </a:rPr>
                        <a:t>s</a:t>
                      </a:r>
                      <a:r>
                        <a:rPr sz="1000" dirty="0">
                          <a:solidFill>
                            <a:srgbClr val="355216"/>
                          </a:solidFill>
                          <a:latin typeface="+mn-lt"/>
                          <a:cs typeface="Calibri"/>
                        </a:rPr>
                        <a:t>e</a:t>
                      </a:r>
                      <a:r>
                        <a:rPr sz="1000" spc="10" dirty="0">
                          <a:solidFill>
                            <a:srgbClr val="355216"/>
                          </a:solidFill>
                          <a:latin typeface="+mn-lt"/>
                          <a:cs typeface="Calibri"/>
                        </a:rPr>
                        <a:t> P</a:t>
                      </a:r>
                      <a:r>
                        <a:rPr sz="1000" spc="-5" dirty="0">
                          <a:solidFill>
                            <a:srgbClr val="355216"/>
                          </a:solidFill>
                          <a:latin typeface="+mn-lt"/>
                          <a:cs typeface="Calibri"/>
                        </a:rPr>
                        <a:t>C</a:t>
                      </a:r>
                      <a:r>
                        <a:rPr sz="1000" dirty="0">
                          <a:solidFill>
                            <a:srgbClr val="355216"/>
                          </a:solidFill>
                          <a:latin typeface="+mn-lt"/>
                          <a:cs typeface="Calibri"/>
                        </a:rPr>
                        <a:t>I</a:t>
                      </a:r>
                      <a:r>
                        <a:rPr sz="1000" spc="-25" dirty="0">
                          <a:solidFill>
                            <a:srgbClr val="355216"/>
                          </a:solidFill>
                          <a:latin typeface="+mn-lt"/>
                          <a:cs typeface="Calibri"/>
                        </a:rPr>
                        <a:t> </a:t>
                      </a:r>
                      <a:r>
                        <a:rPr sz="1000" dirty="0">
                          <a:solidFill>
                            <a:srgbClr val="355216"/>
                          </a:solidFill>
                          <a:latin typeface="+mn-lt"/>
                          <a:cs typeface="Calibri"/>
                        </a:rPr>
                        <a:t>a</a:t>
                      </a:r>
                      <a:r>
                        <a:rPr sz="1000" spc="-5" dirty="0">
                          <a:solidFill>
                            <a:srgbClr val="355216"/>
                          </a:solidFill>
                          <a:latin typeface="+mn-lt"/>
                          <a:cs typeface="Calibri"/>
                        </a:rPr>
                        <a:t>ss</a:t>
                      </a:r>
                      <a:r>
                        <a:rPr sz="1000" spc="-10" dirty="0">
                          <a:solidFill>
                            <a:srgbClr val="355216"/>
                          </a:solidFill>
                          <a:latin typeface="+mn-lt"/>
                          <a:cs typeface="Calibri"/>
                        </a:rPr>
                        <a:t>o</a:t>
                      </a:r>
                      <a:r>
                        <a:rPr sz="1000" spc="-5" dirty="0">
                          <a:solidFill>
                            <a:srgbClr val="355216"/>
                          </a:solidFill>
                          <a:latin typeface="+mn-lt"/>
                          <a:cs typeface="Calibri"/>
                        </a:rPr>
                        <a:t>c</a:t>
                      </a:r>
                      <a:r>
                        <a:rPr sz="1000" spc="-10" dirty="0">
                          <a:solidFill>
                            <a:srgbClr val="355216"/>
                          </a:solidFill>
                          <a:latin typeface="+mn-lt"/>
                          <a:cs typeface="Calibri"/>
                        </a:rPr>
                        <a:t>i</a:t>
                      </a:r>
                      <a:r>
                        <a:rPr sz="1000" dirty="0">
                          <a:solidFill>
                            <a:srgbClr val="355216"/>
                          </a:solidFill>
                          <a:latin typeface="+mn-lt"/>
                          <a:cs typeface="Calibri"/>
                        </a:rPr>
                        <a:t>a</a:t>
                      </a:r>
                      <a:r>
                        <a:rPr sz="1000" spc="-5" dirty="0">
                          <a:solidFill>
                            <a:srgbClr val="355216"/>
                          </a:solidFill>
                          <a:latin typeface="+mn-lt"/>
                          <a:cs typeface="Calibri"/>
                        </a:rPr>
                        <a:t>t</a:t>
                      </a:r>
                      <a:r>
                        <a:rPr sz="1000" spc="-10" dirty="0">
                          <a:solidFill>
                            <a:srgbClr val="355216"/>
                          </a:solidFill>
                          <a:latin typeface="+mn-lt"/>
                          <a:cs typeface="Calibri"/>
                        </a:rPr>
                        <a:t>e</a:t>
                      </a:r>
                      <a:r>
                        <a:rPr sz="1000" dirty="0">
                          <a:solidFill>
                            <a:srgbClr val="355216"/>
                          </a:solidFill>
                          <a:latin typeface="+mn-lt"/>
                          <a:cs typeface="Calibri"/>
                        </a:rPr>
                        <a:t>d</a:t>
                      </a:r>
                      <a:r>
                        <a:rPr sz="1000" spc="15" dirty="0">
                          <a:solidFill>
                            <a:srgbClr val="355216"/>
                          </a:solidFill>
                          <a:latin typeface="+mn-lt"/>
                          <a:cs typeface="Calibri"/>
                        </a:rPr>
                        <a:t> </a:t>
                      </a:r>
                      <a:r>
                        <a:rPr sz="1000" dirty="0">
                          <a:solidFill>
                            <a:srgbClr val="355216"/>
                          </a:solidFill>
                          <a:latin typeface="+mn-lt"/>
                          <a:cs typeface="Calibri"/>
                        </a:rPr>
                        <a:t>b</a:t>
                      </a:r>
                      <a:r>
                        <a:rPr sz="1000" spc="-10" dirty="0">
                          <a:solidFill>
                            <a:srgbClr val="355216"/>
                          </a:solidFill>
                          <a:latin typeface="+mn-lt"/>
                          <a:cs typeface="Calibri"/>
                        </a:rPr>
                        <a:t>le</a:t>
                      </a:r>
                      <a:r>
                        <a:rPr sz="1000" dirty="0">
                          <a:solidFill>
                            <a:srgbClr val="355216"/>
                          </a:solidFill>
                          <a:latin typeface="+mn-lt"/>
                          <a:cs typeface="Calibri"/>
                        </a:rPr>
                        <a:t>e</a:t>
                      </a:r>
                      <a:r>
                        <a:rPr sz="1000" spc="-5" dirty="0">
                          <a:solidFill>
                            <a:srgbClr val="355216"/>
                          </a:solidFill>
                          <a:latin typeface="+mn-lt"/>
                          <a:cs typeface="Calibri"/>
                        </a:rPr>
                        <a:t>d</a:t>
                      </a:r>
                      <a:r>
                        <a:rPr sz="1000" spc="-10" dirty="0">
                          <a:solidFill>
                            <a:srgbClr val="355216"/>
                          </a:solidFill>
                          <a:latin typeface="+mn-lt"/>
                          <a:cs typeface="Calibri"/>
                        </a:rPr>
                        <a:t>i</a:t>
                      </a:r>
                      <a:r>
                        <a:rPr sz="1000" spc="-5" dirty="0">
                          <a:solidFill>
                            <a:srgbClr val="355216"/>
                          </a:solidFill>
                          <a:latin typeface="+mn-lt"/>
                          <a:cs typeface="Calibri"/>
                        </a:rPr>
                        <a:t>n</a:t>
                      </a:r>
                      <a:r>
                        <a:rPr sz="1000" dirty="0">
                          <a:solidFill>
                            <a:srgbClr val="355216"/>
                          </a:solidFill>
                          <a:latin typeface="+mn-lt"/>
                          <a:cs typeface="Calibri"/>
                        </a:rPr>
                        <a:t>g a</a:t>
                      </a:r>
                      <a:r>
                        <a:rPr sz="1000" spc="-5" dirty="0">
                          <a:solidFill>
                            <a:srgbClr val="355216"/>
                          </a:solidFill>
                          <a:latin typeface="+mn-lt"/>
                          <a:cs typeface="Calibri"/>
                        </a:rPr>
                        <a:t>dv</a:t>
                      </a:r>
                      <a:r>
                        <a:rPr sz="1000" spc="-10" dirty="0">
                          <a:solidFill>
                            <a:srgbClr val="355216"/>
                          </a:solidFill>
                          <a:latin typeface="+mn-lt"/>
                          <a:cs typeface="Calibri"/>
                        </a:rPr>
                        <a:t>er</a:t>
                      </a:r>
                      <a:r>
                        <a:rPr sz="1000" spc="-5" dirty="0">
                          <a:solidFill>
                            <a:srgbClr val="355216"/>
                          </a:solidFill>
                          <a:latin typeface="+mn-lt"/>
                          <a:cs typeface="Calibri"/>
                        </a:rPr>
                        <a:t>s</a:t>
                      </a:r>
                      <a:r>
                        <a:rPr sz="1000" dirty="0">
                          <a:solidFill>
                            <a:srgbClr val="355216"/>
                          </a:solidFill>
                          <a:latin typeface="+mn-lt"/>
                          <a:cs typeface="Calibri"/>
                        </a:rPr>
                        <a:t>e</a:t>
                      </a:r>
                      <a:r>
                        <a:rPr sz="1000" spc="5" dirty="0">
                          <a:solidFill>
                            <a:srgbClr val="355216"/>
                          </a:solidFill>
                          <a:latin typeface="+mn-lt"/>
                          <a:cs typeface="Calibri"/>
                        </a:rPr>
                        <a:t> </a:t>
                      </a:r>
                      <a:r>
                        <a:rPr sz="1000" dirty="0">
                          <a:solidFill>
                            <a:srgbClr val="355216"/>
                          </a:solidFill>
                          <a:latin typeface="+mn-lt"/>
                          <a:cs typeface="Calibri"/>
                        </a:rPr>
                        <a:t>e</a:t>
                      </a:r>
                      <a:r>
                        <a:rPr sz="1000" spc="-10" dirty="0">
                          <a:solidFill>
                            <a:srgbClr val="355216"/>
                          </a:solidFill>
                          <a:latin typeface="+mn-lt"/>
                          <a:cs typeface="Calibri"/>
                        </a:rPr>
                        <a:t>v</a:t>
                      </a:r>
                      <a:r>
                        <a:rPr sz="1000" dirty="0">
                          <a:solidFill>
                            <a:srgbClr val="355216"/>
                          </a:solidFill>
                          <a:latin typeface="+mn-lt"/>
                          <a:cs typeface="Calibri"/>
                        </a:rPr>
                        <a:t>e</a:t>
                      </a:r>
                      <a:r>
                        <a:rPr sz="1000" spc="-5" dirty="0">
                          <a:solidFill>
                            <a:srgbClr val="355216"/>
                          </a:solidFill>
                          <a:latin typeface="+mn-lt"/>
                          <a:cs typeface="Calibri"/>
                        </a:rPr>
                        <a:t>nt</a:t>
                      </a:r>
                      <a:r>
                        <a:rPr sz="1000" dirty="0">
                          <a:solidFill>
                            <a:srgbClr val="355216"/>
                          </a:solidFill>
                          <a:latin typeface="+mn-lt"/>
                          <a:cs typeface="Calibri"/>
                        </a:rPr>
                        <a:t>s</a:t>
                      </a: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solidFill>
                      <a:schemeClr val="bg1"/>
                    </a:solidFill>
                  </a:tcPr>
                </a:tc>
                <a:tc rowSpan="2">
                  <a:txBody>
                    <a:bodyPr/>
                    <a:lstStyle/>
                    <a:p>
                      <a:pPr marL="61594">
                        <a:lnSpc>
                          <a:spcPct val="100000"/>
                        </a:lnSpc>
                      </a:pPr>
                      <a:r>
                        <a:rPr sz="1000" b="1" dirty="0">
                          <a:solidFill>
                            <a:srgbClr val="355216"/>
                          </a:solidFill>
                          <a:latin typeface="+mn-lt"/>
                          <a:cs typeface="Times New Roman"/>
                        </a:rPr>
                        <a:t>D.</a:t>
                      </a:r>
                      <a:r>
                        <a:rPr sz="1000" b="1" spc="-40" dirty="0">
                          <a:solidFill>
                            <a:srgbClr val="355216"/>
                          </a:solidFill>
                          <a:latin typeface="+mn-lt"/>
                          <a:cs typeface="Times New Roman"/>
                        </a:rPr>
                        <a:t> </a:t>
                      </a:r>
                      <a:r>
                        <a:rPr sz="1000" b="1" dirty="0">
                          <a:solidFill>
                            <a:srgbClr val="355216"/>
                          </a:solidFill>
                          <a:latin typeface="+mn-lt"/>
                          <a:cs typeface="Times New Roman"/>
                        </a:rPr>
                        <a:t>Dr</a:t>
                      </a:r>
                      <a:r>
                        <a:rPr sz="1000" b="1" spc="-5" dirty="0">
                          <a:solidFill>
                            <a:srgbClr val="355216"/>
                          </a:solidFill>
                          <a:latin typeface="+mn-lt"/>
                          <a:cs typeface="Times New Roman"/>
                        </a:rPr>
                        <a:t>i</a:t>
                      </a:r>
                      <a:r>
                        <a:rPr sz="1000" b="1" spc="5" dirty="0">
                          <a:solidFill>
                            <a:srgbClr val="355216"/>
                          </a:solidFill>
                          <a:latin typeface="+mn-lt"/>
                          <a:cs typeface="Times New Roman"/>
                        </a:rPr>
                        <a:t>v</a:t>
                      </a:r>
                      <a:r>
                        <a:rPr sz="1000" b="1" spc="-5" dirty="0">
                          <a:solidFill>
                            <a:srgbClr val="355216"/>
                          </a:solidFill>
                          <a:latin typeface="+mn-lt"/>
                          <a:cs typeface="Times New Roman"/>
                        </a:rPr>
                        <a:t>e</a:t>
                      </a:r>
                      <a:r>
                        <a:rPr sz="1000" b="1" dirty="0">
                          <a:solidFill>
                            <a:srgbClr val="355216"/>
                          </a:solidFill>
                          <a:latin typeface="+mn-lt"/>
                          <a:cs typeface="Times New Roman"/>
                        </a:rPr>
                        <a:t>rs</a:t>
                      </a:r>
                    </a:p>
                    <a:p>
                      <a:pPr marL="61594">
                        <a:lnSpc>
                          <a:spcPct val="100000"/>
                        </a:lnSpc>
                      </a:pPr>
                      <a:r>
                        <a:rPr sz="1000" u="sng" dirty="0">
                          <a:solidFill>
                            <a:srgbClr val="355216"/>
                          </a:solidFill>
                          <a:latin typeface="+mn-lt"/>
                          <a:cs typeface="Calibri"/>
                        </a:rPr>
                        <a:t>S</a:t>
                      </a:r>
                      <a:r>
                        <a:rPr sz="1000" u="sng" spc="-5" dirty="0">
                          <a:solidFill>
                            <a:srgbClr val="355216"/>
                          </a:solidFill>
                          <a:latin typeface="+mn-lt"/>
                          <a:cs typeface="Calibri"/>
                        </a:rPr>
                        <a:t>t</a:t>
                      </a:r>
                      <a:r>
                        <a:rPr sz="1000" u="sng" dirty="0">
                          <a:solidFill>
                            <a:srgbClr val="355216"/>
                          </a:solidFill>
                          <a:latin typeface="+mn-lt"/>
                          <a:cs typeface="Calibri"/>
                        </a:rPr>
                        <a:t>a</a:t>
                      </a:r>
                      <a:r>
                        <a:rPr sz="1000" u="sng" spc="-5" dirty="0">
                          <a:solidFill>
                            <a:srgbClr val="355216"/>
                          </a:solidFill>
                          <a:latin typeface="+mn-lt"/>
                          <a:cs typeface="Calibri"/>
                        </a:rPr>
                        <a:t>k</a:t>
                      </a:r>
                      <a:r>
                        <a:rPr sz="1000" u="sng" spc="-10" dirty="0">
                          <a:solidFill>
                            <a:srgbClr val="355216"/>
                          </a:solidFill>
                          <a:latin typeface="+mn-lt"/>
                          <a:cs typeface="Calibri"/>
                        </a:rPr>
                        <a:t>e</a:t>
                      </a:r>
                      <a:r>
                        <a:rPr sz="1000" u="sng" spc="-5" dirty="0">
                          <a:solidFill>
                            <a:srgbClr val="355216"/>
                          </a:solidFill>
                          <a:latin typeface="+mn-lt"/>
                          <a:cs typeface="Calibri"/>
                        </a:rPr>
                        <a:t>h</a:t>
                      </a:r>
                      <a:r>
                        <a:rPr sz="1000" u="sng" spc="-10" dirty="0">
                          <a:solidFill>
                            <a:srgbClr val="355216"/>
                          </a:solidFill>
                          <a:latin typeface="+mn-lt"/>
                          <a:cs typeface="Calibri"/>
                        </a:rPr>
                        <a:t>o</a:t>
                      </a:r>
                      <a:r>
                        <a:rPr sz="1000" u="sng" dirty="0">
                          <a:solidFill>
                            <a:srgbClr val="355216"/>
                          </a:solidFill>
                          <a:latin typeface="+mn-lt"/>
                          <a:cs typeface="Calibri"/>
                        </a:rPr>
                        <a:t>l</a:t>
                      </a:r>
                      <a:r>
                        <a:rPr sz="1000" u="sng" spc="-5" dirty="0">
                          <a:solidFill>
                            <a:srgbClr val="355216"/>
                          </a:solidFill>
                          <a:latin typeface="+mn-lt"/>
                          <a:cs typeface="Calibri"/>
                        </a:rPr>
                        <a:t>d</a:t>
                      </a:r>
                      <a:r>
                        <a:rPr sz="1000" u="sng" spc="-10" dirty="0">
                          <a:solidFill>
                            <a:srgbClr val="355216"/>
                          </a:solidFill>
                          <a:latin typeface="+mn-lt"/>
                          <a:cs typeface="Calibri"/>
                        </a:rPr>
                        <a:t>e</a:t>
                      </a:r>
                      <a:r>
                        <a:rPr sz="1000" u="sng" dirty="0">
                          <a:solidFill>
                            <a:srgbClr val="355216"/>
                          </a:solidFill>
                          <a:latin typeface="+mn-lt"/>
                          <a:cs typeface="Calibri"/>
                        </a:rPr>
                        <a:t>rs</a:t>
                      </a:r>
                      <a:endParaRPr sz="1000" dirty="0">
                        <a:solidFill>
                          <a:srgbClr val="355216"/>
                        </a:solidFill>
                        <a:latin typeface="+mn-lt"/>
                        <a:cs typeface="Calibri"/>
                      </a:endParaRPr>
                    </a:p>
                    <a:p>
                      <a:pPr marL="233679" indent="-172085">
                        <a:lnSpc>
                          <a:spcPct val="100000"/>
                        </a:lnSpc>
                        <a:buFont typeface="Times New Roman"/>
                        <a:buChar char="•"/>
                        <a:tabLst>
                          <a:tab pos="234315" algn="l"/>
                        </a:tabLst>
                      </a:pPr>
                      <a:r>
                        <a:rPr sz="1000" spc="-5" dirty="0">
                          <a:solidFill>
                            <a:srgbClr val="355216"/>
                          </a:solidFill>
                          <a:latin typeface="+mn-lt"/>
                          <a:cs typeface="Calibri"/>
                        </a:rPr>
                        <a:t>BCB</a:t>
                      </a:r>
                      <a:r>
                        <a:rPr sz="1000" dirty="0">
                          <a:solidFill>
                            <a:srgbClr val="355216"/>
                          </a:solidFill>
                          <a:latin typeface="+mn-lt"/>
                          <a:cs typeface="Calibri"/>
                        </a:rPr>
                        <a:t>SA</a:t>
                      </a:r>
                    </a:p>
                    <a:p>
                      <a:pPr marL="233679" indent="-172085">
                        <a:lnSpc>
                          <a:spcPct val="100000"/>
                        </a:lnSpc>
                        <a:buFont typeface="Times New Roman"/>
                        <a:buChar char="•"/>
                        <a:tabLst>
                          <a:tab pos="234315" algn="l"/>
                        </a:tabLst>
                      </a:pPr>
                      <a:r>
                        <a:rPr sz="1000" spc="-5" dirty="0">
                          <a:solidFill>
                            <a:srgbClr val="355216"/>
                          </a:solidFill>
                          <a:latin typeface="+mn-lt"/>
                          <a:cs typeface="Calibri"/>
                        </a:rPr>
                        <a:t>M</a:t>
                      </a:r>
                      <a:r>
                        <a:rPr sz="1000" dirty="0">
                          <a:solidFill>
                            <a:srgbClr val="355216"/>
                          </a:solidFill>
                          <a:latin typeface="+mn-lt"/>
                          <a:cs typeface="Calibri"/>
                        </a:rPr>
                        <a:t>A</a:t>
                      </a:r>
                      <a:r>
                        <a:rPr sz="1000" spc="5" dirty="0">
                          <a:solidFill>
                            <a:srgbClr val="355216"/>
                          </a:solidFill>
                          <a:latin typeface="+mn-lt"/>
                          <a:cs typeface="Calibri"/>
                        </a:rPr>
                        <a:t>C</a:t>
                      </a:r>
                      <a:r>
                        <a:rPr sz="1000" spc="-5" dirty="0">
                          <a:solidFill>
                            <a:srgbClr val="355216"/>
                          </a:solidFill>
                          <a:latin typeface="+mn-lt"/>
                          <a:cs typeface="Calibri"/>
                        </a:rPr>
                        <a:t>R</a:t>
                      </a:r>
                      <a:r>
                        <a:rPr sz="1000" dirty="0">
                          <a:solidFill>
                            <a:srgbClr val="355216"/>
                          </a:solidFill>
                          <a:latin typeface="+mn-lt"/>
                          <a:cs typeface="Calibri"/>
                        </a:rPr>
                        <a:t>A</a:t>
                      </a:r>
                      <a:r>
                        <a:rPr sz="1000" spc="-15" dirty="0">
                          <a:solidFill>
                            <a:srgbClr val="355216"/>
                          </a:solidFill>
                          <a:latin typeface="+mn-lt"/>
                          <a:cs typeface="Calibri"/>
                        </a:rPr>
                        <a:t> </a:t>
                      </a:r>
                      <a:r>
                        <a:rPr sz="1000" spc="5" dirty="0">
                          <a:solidFill>
                            <a:srgbClr val="355216"/>
                          </a:solidFill>
                          <a:latin typeface="+mn-lt"/>
                          <a:cs typeface="Calibri"/>
                        </a:rPr>
                        <a:t>C</a:t>
                      </a:r>
                      <a:r>
                        <a:rPr sz="1000" dirty="0">
                          <a:solidFill>
                            <a:srgbClr val="355216"/>
                          </a:solidFill>
                          <a:latin typeface="+mn-lt"/>
                          <a:cs typeface="Calibri"/>
                        </a:rPr>
                        <a:t>PI</a:t>
                      </a:r>
                    </a:p>
                    <a:p>
                      <a:pPr marL="233679" indent="-172085">
                        <a:lnSpc>
                          <a:spcPct val="100000"/>
                        </a:lnSpc>
                        <a:buFont typeface="Times New Roman"/>
                        <a:buChar char="•"/>
                        <a:tabLst>
                          <a:tab pos="234315" algn="l"/>
                        </a:tabLst>
                      </a:pPr>
                      <a:r>
                        <a:rPr sz="1000" spc="-5" dirty="0">
                          <a:solidFill>
                            <a:srgbClr val="355216"/>
                          </a:solidFill>
                          <a:latin typeface="+mn-lt"/>
                          <a:cs typeface="Calibri"/>
                        </a:rPr>
                        <a:t>NQ</a:t>
                      </a:r>
                      <a:r>
                        <a:rPr sz="1000" dirty="0">
                          <a:solidFill>
                            <a:srgbClr val="355216"/>
                          </a:solidFill>
                          <a:latin typeface="+mn-lt"/>
                          <a:cs typeface="Calibri"/>
                        </a:rPr>
                        <a:t>F</a:t>
                      </a:r>
                    </a:p>
                    <a:p>
                      <a:pPr marL="233679" indent="-172085">
                        <a:lnSpc>
                          <a:spcPct val="100000"/>
                        </a:lnSpc>
                        <a:buFont typeface="Times New Roman"/>
                        <a:buChar char="•"/>
                        <a:tabLst>
                          <a:tab pos="234315" algn="l"/>
                        </a:tabLst>
                      </a:pPr>
                      <a:r>
                        <a:rPr sz="1000" spc="-5" dirty="0">
                          <a:solidFill>
                            <a:srgbClr val="355216"/>
                          </a:solidFill>
                          <a:latin typeface="+mn-lt"/>
                          <a:cs typeface="Calibri"/>
                        </a:rPr>
                        <a:t>MO</a:t>
                      </a:r>
                      <a:r>
                        <a:rPr sz="1000" dirty="0">
                          <a:solidFill>
                            <a:srgbClr val="355216"/>
                          </a:solidFill>
                          <a:latin typeface="+mn-lt"/>
                          <a:cs typeface="Calibri"/>
                        </a:rPr>
                        <a:t>C</a:t>
                      </a: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solidFill>
                      <a:schemeClr val="bg1"/>
                    </a:solidFill>
                  </a:tcPr>
                </a:tc>
                <a:tc rowSpan="2">
                  <a:txBody>
                    <a:bodyPr/>
                    <a:lstStyle/>
                    <a:p>
                      <a:pPr marL="61594">
                        <a:lnSpc>
                          <a:spcPct val="100000"/>
                        </a:lnSpc>
                      </a:pPr>
                      <a:r>
                        <a:rPr sz="1000" b="1" dirty="0">
                          <a:solidFill>
                            <a:srgbClr val="355216"/>
                          </a:solidFill>
                          <a:latin typeface="+mn-lt"/>
                          <a:cs typeface="Times New Roman"/>
                        </a:rPr>
                        <a:t>G.</a:t>
                      </a:r>
                      <a:r>
                        <a:rPr sz="1000" b="1" spc="-30" dirty="0">
                          <a:solidFill>
                            <a:srgbClr val="355216"/>
                          </a:solidFill>
                          <a:latin typeface="+mn-lt"/>
                          <a:cs typeface="Times New Roman"/>
                        </a:rPr>
                        <a:t> </a:t>
                      </a:r>
                      <a:r>
                        <a:rPr sz="1000" b="1" dirty="0">
                          <a:solidFill>
                            <a:srgbClr val="355216"/>
                          </a:solidFill>
                          <a:latin typeface="+mn-lt"/>
                          <a:cs typeface="Times New Roman"/>
                        </a:rPr>
                        <a:t>E</a:t>
                      </a:r>
                      <a:r>
                        <a:rPr sz="1000" b="1" spc="5" dirty="0">
                          <a:solidFill>
                            <a:srgbClr val="355216"/>
                          </a:solidFill>
                          <a:latin typeface="+mn-lt"/>
                          <a:cs typeface="Times New Roman"/>
                        </a:rPr>
                        <a:t>v</a:t>
                      </a:r>
                      <a:r>
                        <a:rPr sz="1000" b="1" spc="-5" dirty="0">
                          <a:solidFill>
                            <a:srgbClr val="355216"/>
                          </a:solidFill>
                          <a:latin typeface="+mn-lt"/>
                          <a:cs typeface="Times New Roman"/>
                        </a:rPr>
                        <a:t>i</a:t>
                      </a:r>
                      <a:r>
                        <a:rPr sz="1000" b="1" dirty="0">
                          <a:solidFill>
                            <a:srgbClr val="355216"/>
                          </a:solidFill>
                          <a:latin typeface="+mn-lt"/>
                          <a:cs typeface="Times New Roman"/>
                        </a:rPr>
                        <a:t>d</a:t>
                      </a:r>
                      <a:r>
                        <a:rPr sz="1000" b="1" spc="-5" dirty="0">
                          <a:solidFill>
                            <a:srgbClr val="355216"/>
                          </a:solidFill>
                          <a:latin typeface="+mn-lt"/>
                          <a:cs typeface="Times New Roman"/>
                        </a:rPr>
                        <a:t>e</a:t>
                      </a:r>
                      <a:r>
                        <a:rPr sz="1000" b="1" dirty="0">
                          <a:solidFill>
                            <a:srgbClr val="355216"/>
                          </a:solidFill>
                          <a:latin typeface="+mn-lt"/>
                          <a:cs typeface="Times New Roman"/>
                        </a:rPr>
                        <a:t>nce</a:t>
                      </a:r>
                      <a:r>
                        <a:rPr sz="1000" b="1" spc="-70" dirty="0">
                          <a:solidFill>
                            <a:srgbClr val="355216"/>
                          </a:solidFill>
                          <a:latin typeface="+mn-lt"/>
                          <a:cs typeface="Times New Roman"/>
                        </a:rPr>
                        <a:t> </a:t>
                      </a:r>
                      <a:r>
                        <a:rPr sz="1000" b="1" dirty="0">
                          <a:solidFill>
                            <a:srgbClr val="355216"/>
                          </a:solidFill>
                          <a:latin typeface="+mn-lt"/>
                          <a:cs typeface="Times New Roman"/>
                        </a:rPr>
                        <a:t>b</a:t>
                      </a:r>
                      <a:r>
                        <a:rPr sz="1000" b="1" spc="-5" dirty="0">
                          <a:solidFill>
                            <a:srgbClr val="355216"/>
                          </a:solidFill>
                          <a:latin typeface="+mn-lt"/>
                          <a:cs typeface="Times New Roman"/>
                        </a:rPr>
                        <a:t>a</a:t>
                      </a:r>
                      <a:r>
                        <a:rPr sz="1000" b="1" dirty="0">
                          <a:solidFill>
                            <a:srgbClr val="355216"/>
                          </a:solidFill>
                          <a:latin typeface="+mn-lt"/>
                          <a:cs typeface="Times New Roman"/>
                        </a:rPr>
                        <a:t>s</a:t>
                      </a:r>
                      <a:r>
                        <a:rPr sz="1000" b="1" spc="5" dirty="0">
                          <a:solidFill>
                            <a:srgbClr val="355216"/>
                          </a:solidFill>
                          <a:latin typeface="+mn-lt"/>
                          <a:cs typeface="Times New Roman"/>
                        </a:rPr>
                        <a:t>e</a:t>
                      </a:r>
                      <a:r>
                        <a:rPr sz="1000" b="1" dirty="0">
                          <a:solidFill>
                            <a:srgbClr val="355216"/>
                          </a:solidFill>
                          <a:latin typeface="+mn-lt"/>
                          <a:cs typeface="Times New Roman"/>
                        </a:rPr>
                        <a:t>d</a:t>
                      </a:r>
                      <a:r>
                        <a:rPr sz="1000" b="1" spc="-30" dirty="0">
                          <a:solidFill>
                            <a:srgbClr val="355216"/>
                          </a:solidFill>
                          <a:latin typeface="+mn-lt"/>
                          <a:cs typeface="Times New Roman"/>
                        </a:rPr>
                        <a:t> </a:t>
                      </a:r>
                      <a:r>
                        <a:rPr sz="1000" b="1" dirty="0">
                          <a:solidFill>
                            <a:srgbClr val="355216"/>
                          </a:solidFill>
                          <a:latin typeface="+mn-lt"/>
                          <a:cs typeface="Times New Roman"/>
                        </a:rPr>
                        <a:t>I</a:t>
                      </a:r>
                      <a:r>
                        <a:rPr sz="1000" b="1" spc="5" dirty="0">
                          <a:solidFill>
                            <a:srgbClr val="355216"/>
                          </a:solidFill>
                          <a:latin typeface="+mn-lt"/>
                          <a:cs typeface="Times New Roman"/>
                        </a:rPr>
                        <a:t>m</a:t>
                      </a:r>
                      <a:r>
                        <a:rPr sz="1000" b="1" spc="-5" dirty="0">
                          <a:solidFill>
                            <a:srgbClr val="355216"/>
                          </a:solidFill>
                          <a:latin typeface="+mn-lt"/>
                          <a:cs typeface="Times New Roman"/>
                        </a:rPr>
                        <a:t>pl</a:t>
                      </a:r>
                      <a:r>
                        <a:rPr sz="1000" b="1" spc="5" dirty="0">
                          <a:solidFill>
                            <a:srgbClr val="355216"/>
                          </a:solidFill>
                          <a:latin typeface="+mn-lt"/>
                          <a:cs typeface="Times New Roman"/>
                        </a:rPr>
                        <a:t>em</a:t>
                      </a:r>
                      <a:r>
                        <a:rPr sz="1000" b="1" spc="-15" dirty="0">
                          <a:solidFill>
                            <a:srgbClr val="355216"/>
                          </a:solidFill>
                          <a:latin typeface="+mn-lt"/>
                          <a:cs typeface="Times New Roman"/>
                        </a:rPr>
                        <a:t>e</a:t>
                      </a:r>
                      <a:r>
                        <a:rPr sz="1000" b="1" dirty="0">
                          <a:solidFill>
                            <a:srgbClr val="355216"/>
                          </a:solidFill>
                          <a:latin typeface="+mn-lt"/>
                          <a:cs typeface="Times New Roman"/>
                        </a:rPr>
                        <a:t>n</a:t>
                      </a:r>
                      <a:r>
                        <a:rPr sz="1000" b="1" spc="-5" dirty="0">
                          <a:solidFill>
                            <a:srgbClr val="355216"/>
                          </a:solidFill>
                          <a:latin typeface="+mn-lt"/>
                          <a:cs typeface="Times New Roman"/>
                        </a:rPr>
                        <a:t>t</a:t>
                      </a:r>
                      <a:r>
                        <a:rPr sz="1000" b="1" spc="5" dirty="0">
                          <a:solidFill>
                            <a:srgbClr val="355216"/>
                          </a:solidFill>
                          <a:latin typeface="+mn-lt"/>
                          <a:cs typeface="Times New Roman"/>
                        </a:rPr>
                        <a:t>a</a:t>
                      </a:r>
                      <a:r>
                        <a:rPr sz="1000" b="1" spc="-5" dirty="0">
                          <a:solidFill>
                            <a:srgbClr val="355216"/>
                          </a:solidFill>
                          <a:latin typeface="+mn-lt"/>
                          <a:cs typeface="Times New Roman"/>
                        </a:rPr>
                        <a:t>ti</a:t>
                      </a:r>
                      <a:r>
                        <a:rPr sz="1000" b="1" dirty="0">
                          <a:solidFill>
                            <a:srgbClr val="355216"/>
                          </a:solidFill>
                          <a:latin typeface="+mn-lt"/>
                          <a:cs typeface="Times New Roman"/>
                        </a:rPr>
                        <a:t>on</a:t>
                      </a:r>
                      <a:r>
                        <a:rPr sz="1000" b="1" spc="-70" dirty="0">
                          <a:solidFill>
                            <a:srgbClr val="355216"/>
                          </a:solidFill>
                          <a:latin typeface="+mn-lt"/>
                          <a:cs typeface="Times New Roman"/>
                        </a:rPr>
                        <a:t> </a:t>
                      </a:r>
                      <a:r>
                        <a:rPr sz="1000" b="1" spc="5" dirty="0">
                          <a:solidFill>
                            <a:srgbClr val="355216"/>
                          </a:solidFill>
                          <a:latin typeface="+mn-lt"/>
                          <a:cs typeface="Times New Roman"/>
                        </a:rPr>
                        <a:t>me</a:t>
                      </a:r>
                      <a:r>
                        <a:rPr sz="1000" b="1" spc="-5" dirty="0">
                          <a:solidFill>
                            <a:srgbClr val="355216"/>
                          </a:solidFill>
                          <a:latin typeface="+mn-lt"/>
                          <a:cs typeface="Times New Roman"/>
                        </a:rPr>
                        <a:t>t</a:t>
                      </a:r>
                      <a:r>
                        <a:rPr sz="1000" b="1" dirty="0">
                          <a:solidFill>
                            <a:srgbClr val="355216"/>
                          </a:solidFill>
                          <a:latin typeface="+mn-lt"/>
                          <a:cs typeface="Times New Roman"/>
                        </a:rPr>
                        <a:t>r</a:t>
                      </a:r>
                      <a:r>
                        <a:rPr sz="1000" b="1" spc="-5" dirty="0">
                          <a:solidFill>
                            <a:srgbClr val="355216"/>
                          </a:solidFill>
                          <a:latin typeface="+mn-lt"/>
                          <a:cs typeface="Times New Roman"/>
                        </a:rPr>
                        <a:t>i</a:t>
                      </a:r>
                      <a:r>
                        <a:rPr sz="1000" b="1" spc="-10" dirty="0">
                          <a:solidFill>
                            <a:srgbClr val="355216"/>
                          </a:solidFill>
                          <a:latin typeface="+mn-lt"/>
                          <a:cs typeface="Times New Roman"/>
                        </a:rPr>
                        <a:t>c</a:t>
                      </a:r>
                      <a:r>
                        <a:rPr sz="1000" b="1" dirty="0">
                          <a:solidFill>
                            <a:srgbClr val="355216"/>
                          </a:solidFill>
                          <a:latin typeface="+mn-lt"/>
                          <a:cs typeface="Times New Roman"/>
                        </a:rPr>
                        <a:t>s</a:t>
                      </a:r>
                    </a:p>
                    <a:p>
                      <a:pPr marL="233679" indent="-172085">
                        <a:lnSpc>
                          <a:spcPct val="100000"/>
                        </a:lnSpc>
                        <a:buFont typeface="Times New Roman"/>
                        <a:buChar char="•"/>
                        <a:tabLst>
                          <a:tab pos="234315" algn="l"/>
                        </a:tabLst>
                      </a:pPr>
                      <a:r>
                        <a:rPr sz="1000" spc="-5" dirty="0">
                          <a:solidFill>
                            <a:srgbClr val="355216"/>
                          </a:solidFill>
                          <a:latin typeface="+mn-lt"/>
                          <a:cs typeface="Calibri"/>
                        </a:rPr>
                        <a:t>B</a:t>
                      </a:r>
                      <a:r>
                        <a:rPr sz="1000" spc="-10" dirty="0">
                          <a:solidFill>
                            <a:srgbClr val="355216"/>
                          </a:solidFill>
                          <a:latin typeface="+mn-lt"/>
                          <a:cs typeface="Calibri"/>
                        </a:rPr>
                        <a:t>i</a:t>
                      </a:r>
                      <a:r>
                        <a:rPr sz="1000" spc="-5" dirty="0">
                          <a:solidFill>
                            <a:srgbClr val="355216"/>
                          </a:solidFill>
                          <a:latin typeface="+mn-lt"/>
                          <a:cs typeface="Calibri"/>
                        </a:rPr>
                        <a:t>v</a:t>
                      </a:r>
                      <a:r>
                        <a:rPr sz="1000" dirty="0">
                          <a:solidFill>
                            <a:srgbClr val="355216"/>
                          </a:solidFill>
                          <a:latin typeface="+mn-lt"/>
                          <a:cs typeface="Calibri"/>
                        </a:rPr>
                        <a:t>a</a:t>
                      </a:r>
                      <a:r>
                        <a:rPr sz="1000" spc="-10" dirty="0">
                          <a:solidFill>
                            <a:srgbClr val="355216"/>
                          </a:solidFill>
                          <a:latin typeface="+mn-lt"/>
                          <a:cs typeface="Calibri"/>
                        </a:rPr>
                        <a:t>li</a:t>
                      </a:r>
                      <a:r>
                        <a:rPr sz="1000" dirty="0">
                          <a:solidFill>
                            <a:srgbClr val="355216"/>
                          </a:solidFill>
                          <a:latin typeface="+mn-lt"/>
                          <a:cs typeface="Calibri"/>
                        </a:rPr>
                        <a:t>r</a:t>
                      </a:r>
                      <a:r>
                        <a:rPr sz="1000" spc="-5" dirty="0">
                          <a:solidFill>
                            <a:srgbClr val="355216"/>
                          </a:solidFill>
                          <a:latin typeface="+mn-lt"/>
                          <a:cs typeface="Calibri"/>
                        </a:rPr>
                        <a:t>ud</a:t>
                      </a:r>
                      <a:r>
                        <a:rPr sz="1000" dirty="0">
                          <a:solidFill>
                            <a:srgbClr val="355216"/>
                          </a:solidFill>
                          <a:latin typeface="+mn-lt"/>
                          <a:cs typeface="Calibri"/>
                        </a:rPr>
                        <a:t>in</a:t>
                      </a:r>
                      <a:r>
                        <a:rPr sz="1000" spc="40" dirty="0">
                          <a:solidFill>
                            <a:srgbClr val="355216"/>
                          </a:solidFill>
                          <a:latin typeface="+mn-lt"/>
                          <a:cs typeface="Calibri"/>
                        </a:rPr>
                        <a:t> </a:t>
                      </a:r>
                      <a:r>
                        <a:rPr sz="1000" spc="-5" dirty="0">
                          <a:solidFill>
                            <a:srgbClr val="355216"/>
                          </a:solidFill>
                          <a:latin typeface="+mn-lt"/>
                          <a:cs typeface="Calibri"/>
                        </a:rPr>
                        <a:t>f</a:t>
                      </a:r>
                      <a:r>
                        <a:rPr sz="1000" spc="-10" dirty="0">
                          <a:solidFill>
                            <a:srgbClr val="355216"/>
                          </a:solidFill>
                          <a:latin typeface="+mn-lt"/>
                          <a:cs typeface="Calibri"/>
                        </a:rPr>
                        <a:t>o</a:t>
                      </a:r>
                      <a:r>
                        <a:rPr sz="1000" dirty="0">
                          <a:solidFill>
                            <a:srgbClr val="355216"/>
                          </a:solidFill>
                          <a:latin typeface="+mn-lt"/>
                          <a:cs typeface="Calibri"/>
                        </a:rPr>
                        <a:t>r</a:t>
                      </a:r>
                      <a:r>
                        <a:rPr sz="1000" spc="10" dirty="0">
                          <a:solidFill>
                            <a:srgbClr val="355216"/>
                          </a:solidFill>
                          <a:latin typeface="+mn-lt"/>
                          <a:cs typeface="Calibri"/>
                        </a:rPr>
                        <a:t> </a:t>
                      </a:r>
                      <a:r>
                        <a:rPr sz="1000" spc="-5" dirty="0">
                          <a:solidFill>
                            <a:srgbClr val="355216"/>
                          </a:solidFill>
                          <a:latin typeface="+mn-lt"/>
                          <a:cs typeface="Calibri"/>
                        </a:rPr>
                        <a:t>h</a:t>
                      </a:r>
                      <a:r>
                        <a:rPr sz="1000" spc="-10" dirty="0">
                          <a:solidFill>
                            <a:srgbClr val="355216"/>
                          </a:solidFill>
                          <a:latin typeface="+mn-lt"/>
                          <a:cs typeface="Calibri"/>
                        </a:rPr>
                        <a:t>i</a:t>
                      </a:r>
                      <a:r>
                        <a:rPr sz="1000" spc="5" dirty="0">
                          <a:solidFill>
                            <a:srgbClr val="355216"/>
                          </a:solidFill>
                          <a:latin typeface="+mn-lt"/>
                          <a:cs typeface="Calibri"/>
                        </a:rPr>
                        <a:t>g</a:t>
                      </a:r>
                      <a:r>
                        <a:rPr sz="1000" dirty="0">
                          <a:solidFill>
                            <a:srgbClr val="355216"/>
                          </a:solidFill>
                          <a:latin typeface="+mn-lt"/>
                          <a:cs typeface="Calibri"/>
                        </a:rPr>
                        <a:t>h </a:t>
                      </a:r>
                      <a:r>
                        <a:rPr sz="1000" spc="-10" dirty="0">
                          <a:solidFill>
                            <a:srgbClr val="355216"/>
                          </a:solidFill>
                          <a:latin typeface="+mn-lt"/>
                          <a:cs typeface="Calibri"/>
                        </a:rPr>
                        <a:t>ri</a:t>
                      </a:r>
                      <a:r>
                        <a:rPr sz="1000" spc="-5" dirty="0">
                          <a:solidFill>
                            <a:srgbClr val="355216"/>
                          </a:solidFill>
                          <a:latin typeface="+mn-lt"/>
                          <a:cs typeface="Calibri"/>
                        </a:rPr>
                        <a:t>s</a:t>
                      </a:r>
                      <a:r>
                        <a:rPr sz="1000" dirty="0">
                          <a:solidFill>
                            <a:srgbClr val="355216"/>
                          </a:solidFill>
                          <a:latin typeface="+mn-lt"/>
                          <a:cs typeface="Calibri"/>
                        </a:rPr>
                        <a:t>k</a:t>
                      </a:r>
                      <a:r>
                        <a:rPr sz="1000" spc="5" dirty="0">
                          <a:solidFill>
                            <a:srgbClr val="355216"/>
                          </a:solidFill>
                          <a:latin typeface="+mn-lt"/>
                          <a:cs typeface="Calibri"/>
                        </a:rPr>
                        <a:t> </a:t>
                      </a:r>
                      <a:r>
                        <a:rPr sz="1000" spc="-5" dirty="0">
                          <a:solidFill>
                            <a:srgbClr val="355216"/>
                          </a:solidFill>
                          <a:latin typeface="+mn-lt"/>
                          <a:cs typeface="Calibri"/>
                        </a:rPr>
                        <a:t>p</a:t>
                      </a:r>
                      <a:r>
                        <a:rPr sz="1000" dirty="0">
                          <a:solidFill>
                            <a:srgbClr val="355216"/>
                          </a:solidFill>
                          <a:latin typeface="+mn-lt"/>
                          <a:cs typeface="Calibri"/>
                        </a:rPr>
                        <a:t>a</a:t>
                      </a:r>
                      <a:r>
                        <a:rPr sz="1000" spc="-5" dirty="0">
                          <a:solidFill>
                            <a:srgbClr val="355216"/>
                          </a:solidFill>
                          <a:latin typeface="+mn-lt"/>
                          <a:cs typeface="Calibri"/>
                        </a:rPr>
                        <a:t>t</a:t>
                      </a:r>
                      <a:r>
                        <a:rPr sz="1000" spc="-10" dirty="0">
                          <a:solidFill>
                            <a:srgbClr val="355216"/>
                          </a:solidFill>
                          <a:latin typeface="+mn-lt"/>
                          <a:cs typeface="Calibri"/>
                        </a:rPr>
                        <a:t>ie</a:t>
                      </a:r>
                      <a:r>
                        <a:rPr sz="1000" spc="-5" dirty="0">
                          <a:solidFill>
                            <a:srgbClr val="355216"/>
                          </a:solidFill>
                          <a:latin typeface="+mn-lt"/>
                          <a:cs typeface="Calibri"/>
                        </a:rPr>
                        <a:t>nt</a:t>
                      </a:r>
                      <a:r>
                        <a:rPr sz="1000" dirty="0">
                          <a:solidFill>
                            <a:srgbClr val="355216"/>
                          </a:solidFill>
                          <a:latin typeface="+mn-lt"/>
                          <a:cs typeface="Calibri"/>
                        </a:rPr>
                        <a:t>s</a:t>
                      </a:r>
                    </a:p>
                    <a:p>
                      <a:pPr marL="233679" indent="-172085">
                        <a:lnSpc>
                          <a:spcPct val="100000"/>
                        </a:lnSpc>
                        <a:buFont typeface="Times New Roman"/>
                        <a:buChar char="•"/>
                        <a:tabLst>
                          <a:tab pos="234315" algn="l"/>
                        </a:tabLst>
                      </a:pPr>
                      <a:r>
                        <a:rPr sz="1000" spc="-5" dirty="0">
                          <a:solidFill>
                            <a:srgbClr val="355216"/>
                          </a:solidFill>
                          <a:latin typeface="+mn-lt"/>
                          <a:cs typeface="Calibri"/>
                        </a:rPr>
                        <a:t>R</a:t>
                      </a:r>
                      <a:r>
                        <a:rPr sz="1000" dirty="0">
                          <a:solidFill>
                            <a:srgbClr val="355216"/>
                          </a:solidFill>
                          <a:latin typeface="+mn-lt"/>
                          <a:cs typeface="Calibri"/>
                        </a:rPr>
                        <a:t>a</a:t>
                      </a:r>
                      <a:r>
                        <a:rPr sz="1000" spc="-5" dirty="0">
                          <a:solidFill>
                            <a:srgbClr val="355216"/>
                          </a:solidFill>
                          <a:latin typeface="+mn-lt"/>
                          <a:cs typeface="Calibri"/>
                        </a:rPr>
                        <a:t>d</a:t>
                      </a:r>
                      <a:r>
                        <a:rPr sz="1000" spc="-10" dirty="0">
                          <a:solidFill>
                            <a:srgbClr val="355216"/>
                          </a:solidFill>
                          <a:latin typeface="+mn-lt"/>
                          <a:cs typeface="Calibri"/>
                        </a:rPr>
                        <a:t>i</a:t>
                      </a:r>
                      <a:r>
                        <a:rPr sz="1000" dirty="0">
                          <a:solidFill>
                            <a:srgbClr val="355216"/>
                          </a:solidFill>
                          <a:latin typeface="+mn-lt"/>
                          <a:cs typeface="Calibri"/>
                        </a:rPr>
                        <a:t>al</a:t>
                      </a:r>
                      <a:r>
                        <a:rPr sz="1000" spc="20" dirty="0">
                          <a:solidFill>
                            <a:srgbClr val="355216"/>
                          </a:solidFill>
                          <a:latin typeface="+mn-lt"/>
                          <a:cs typeface="Calibri"/>
                        </a:rPr>
                        <a:t> </a:t>
                      </a:r>
                      <a:r>
                        <a:rPr sz="1000" dirty="0">
                          <a:solidFill>
                            <a:srgbClr val="355216"/>
                          </a:solidFill>
                          <a:latin typeface="+mn-lt"/>
                          <a:cs typeface="Calibri"/>
                        </a:rPr>
                        <a:t>A</a:t>
                      </a:r>
                      <a:r>
                        <a:rPr sz="1000" spc="-5" dirty="0">
                          <a:solidFill>
                            <a:srgbClr val="355216"/>
                          </a:solidFill>
                          <a:latin typeface="+mn-lt"/>
                          <a:cs typeface="Calibri"/>
                        </a:rPr>
                        <a:t>c</a:t>
                      </a:r>
                      <a:r>
                        <a:rPr sz="1000" spc="-10" dirty="0">
                          <a:solidFill>
                            <a:srgbClr val="355216"/>
                          </a:solidFill>
                          <a:latin typeface="+mn-lt"/>
                          <a:cs typeface="Calibri"/>
                        </a:rPr>
                        <a:t>c</a:t>
                      </a:r>
                      <a:r>
                        <a:rPr sz="1000" dirty="0">
                          <a:solidFill>
                            <a:srgbClr val="355216"/>
                          </a:solidFill>
                          <a:latin typeface="+mn-lt"/>
                          <a:cs typeface="Calibri"/>
                        </a:rPr>
                        <a:t>e</a:t>
                      </a:r>
                      <a:r>
                        <a:rPr sz="1000" spc="-5" dirty="0">
                          <a:solidFill>
                            <a:srgbClr val="355216"/>
                          </a:solidFill>
                          <a:latin typeface="+mn-lt"/>
                          <a:cs typeface="Calibri"/>
                        </a:rPr>
                        <a:t>s</a:t>
                      </a:r>
                      <a:r>
                        <a:rPr sz="1000" dirty="0">
                          <a:solidFill>
                            <a:srgbClr val="355216"/>
                          </a:solidFill>
                          <a:latin typeface="+mn-lt"/>
                          <a:cs typeface="Calibri"/>
                        </a:rPr>
                        <a:t>s</a:t>
                      </a:r>
                    </a:p>
                    <a:p>
                      <a:pPr marL="233679" indent="-172085">
                        <a:lnSpc>
                          <a:spcPct val="100000"/>
                        </a:lnSpc>
                        <a:buFont typeface="Times New Roman"/>
                        <a:buChar char="•"/>
                        <a:tabLst>
                          <a:tab pos="234315" algn="l"/>
                        </a:tabLst>
                      </a:pPr>
                      <a:r>
                        <a:rPr sz="1000" dirty="0">
                          <a:solidFill>
                            <a:srgbClr val="355216"/>
                          </a:solidFill>
                          <a:latin typeface="+mn-lt"/>
                          <a:cs typeface="Calibri"/>
                        </a:rPr>
                        <a:t>P</a:t>
                      </a:r>
                      <a:r>
                        <a:rPr sz="1000" spc="5" dirty="0">
                          <a:solidFill>
                            <a:srgbClr val="355216"/>
                          </a:solidFill>
                          <a:latin typeface="+mn-lt"/>
                          <a:cs typeface="Calibri"/>
                        </a:rPr>
                        <a:t>C</a:t>
                      </a:r>
                      <a:r>
                        <a:rPr sz="1000" dirty="0">
                          <a:solidFill>
                            <a:srgbClr val="355216"/>
                          </a:solidFill>
                          <a:latin typeface="+mn-lt"/>
                          <a:cs typeface="Calibri"/>
                        </a:rPr>
                        <a:t>I</a:t>
                      </a:r>
                      <a:r>
                        <a:rPr sz="1000" spc="-25" dirty="0">
                          <a:solidFill>
                            <a:srgbClr val="355216"/>
                          </a:solidFill>
                          <a:latin typeface="+mn-lt"/>
                          <a:cs typeface="Calibri"/>
                        </a:rPr>
                        <a:t> </a:t>
                      </a:r>
                      <a:r>
                        <a:rPr sz="1000" spc="-5" dirty="0">
                          <a:solidFill>
                            <a:srgbClr val="355216"/>
                          </a:solidFill>
                          <a:latin typeface="+mn-lt"/>
                          <a:cs typeface="Calibri"/>
                        </a:rPr>
                        <a:t>b</a:t>
                      </a:r>
                      <a:r>
                        <a:rPr sz="1000" spc="-10" dirty="0">
                          <a:solidFill>
                            <a:srgbClr val="355216"/>
                          </a:solidFill>
                          <a:latin typeface="+mn-lt"/>
                          <a:cs typeface="Calibri"/>
                        </a:rPr>
                        <a:t>l</a:t>
                      </a:r>
                      <a:r>
                        <a:rPr sz="1000" dirty="0">
                          <a:solidFill>
                            <a:srgbClr val="355216"/>
                          </a:solidFill>
                          <a:latin typeface="+mn-lt"/>
                          <a:cs typeface="Calibri"/>
                        </a:rPr>
                        <a:t>e</a:t>
                      </a:r>
                      <a:r>
                        <a:rPr sz="1000" spc="-10" dirty="0">
                          <a:solidFill>
                            <a:srgbClr val="355216"/>
                          </a:solidFill>
                          <a:latin typeface="+mn-lt"/>
                          <a:cs typeface="Calibri"/>
                        </a:rPr>
                        <a:t>e</a:t>
                      </a:r>
                      <a:r>
                        <a:rPr sz="1000" spc="-5" dirty="0">
                          <a:solidFill>
                            <a:srgbClr val="355216"/>
                          </a:solidFill>
                          <a:latin typeface="+mn-lt"/>
                          <a:cs typeface="Calibri"/>
                        </a:rPr>
                        <a:t>d</a:t>
                      </a:r>
                      <a:r>
                        <a:rPr sz="1000" dirty="0">
                          <a:solidFill>
                            <a:srgbClr val="355216"/>
                          </a:solidFill>
                          <a:latin typeface="+mn-lt"/>
                          <a:cs typeface="Calibri"/>
                        </a:rPr>
                        <a:t>i</a:t>
                      </a:r>
                      <a:r>
                        <a:rPr sz="1000" spc="-5" dirty="0">
                          <a:solidFill>
                            <a:srgbClr val="355216"/>
                          </a:solidFill>
                          <a:latin typeface="+mn-lt"/>
                          <a:cs typeface="Calibri"/>
                        </a:rPr>
                        <a:t>n</a:t>
                      </a:r>
                      <a:r>
                        <a:rPr sz="1000" dirty="0">
                          <a:solidFill>
                            <a:srgbClr val="355216"/>
                          </a:solidFill>
                          <a:latin typeface="+mn-lt"/>
                          <a:cs typeface="Calibri"/>
                        </a:rPr>
                        <a:t>g</a:t>
                      </a:r>
                      <a:r>
                        <a:rPr sz="1000" spc="25" dirty="0">
                          <a:solidFill>
                            <a:srgbClr val="355216"/>
                          </a:solidFill>
                          <a:latin typeface="+mn-lt"/>
                          <a:cs typeface="Calibri"/>
                        </a:rPr>
                        <a:t> </a:t>
                      </a:r>
                      <a:r>
                        <a:rPr sz="1000" spc="-5" dirty="0">
                          <a:solidFill>
                            <a:srgbClr val="355216"/>
                          </a:solidFill>
                          <a:latin typeface="+mn-lt"/>
                          <a:cs typeface="Calibri"/>
                        </a:rPr>
                        <a:t>t</a:t>
                      </a:r>
                      <a:r>
                        <a:rPr sz="1000" spc="-10" dirty="0">
                          <a:solidFill>
                            <a:srgbClr val="355216"/>
                          </a:solidFill>
                          <a:latin typeface="+mn-lt"/>
                          <a:cs typeface="Calibri"/>
                        </a:rPr>
                        <a:t>oo</a:t>
                      </a:r>
                      <a:r>
                        <a:rPr sz="1000" dirty="0">
                          <a:solidFill>
                            <a:srgbClr val="355216"/>
                          </a:solidFill>
                          <a:latin typeface="+mn-lt"/>
                          <a:cs typeface="Calibri"/>
                        </a:rPr>
                        <a:t>l</a:t>
                      </a:r>
                      <a:r>
                        <a:rPr sz="1000" spc="-15" dirty="0">
                          <a:solidFill>
                            <a:srgbClr val="355216"/>
                          </a:solidFill>
                          <a:latin typeface="+mn-lt"/>
                          <a:cs typeface="Calibri"/>
                        </a:rPr>
                        <a:t>k</a:t>
                      </a:r>
                      <a:r>
                        <a:rPr sz="1000" dirty="0">
                          <a:solidFill>
                            <a:srgbClr val="355216"/>
                          </a:solidFill>
                          <a:latin typeface="+mn-lt"/>
                          <a:cs typeface="Calibri"/>
                        </a:rPr>
                        <a:t>it</a:t>
                      </a:r>
                      <a:r>
                        <a:rPr sz="1000" spc="15" dirty="0">
                          <a:solidFill>
                            <a:srgbClr val="355216"/>
                          </a:solidFill>
                          <a:latin typeface="+mn-lt"/>
                          <a:cs typeface="Calibri"/>
                        </a:rPr>
                        <a:t> </a:t>
                      </a:r>
                      <a:r>
                        <a:rPr sz="1000" spc="-10" dirty="0">
                          <a:solidFill>
                            <a:srgbClr val="355216"/>
                          </a:solidFill>
                          <a:latin typeface="+mn-lt"/>
                          <a:cs typeface="Calibri"/>
                        </a:rPr>
                        <a:t>o</a:t>
                      </a:r>
                      <a:r>
                        <a:rPr sz="1000" dirty="0">
                          <a:solidFill>
                            <a:srgbClr val="355216"/>
                          </a:solidFill>
                          <a:latin typeface="+mn-lt"/>
                          <a:cs typeface="Calibri"/>
                        </a:rPr>
                        <a:t>n </a:t>
                      </a:r>
                      <a:r>
                        <a:rPr sz="1000" spc="-5" dirty="0">
                          <a:solidFill>
                            <a:srgbClr val="355216"/>
                          </a:solidFill>
                          <a:latin typeface="+mn-lt"/>
                          <a:cs typeface="Calibri"/>
                        </a:rPr>
                        <a:t>QI</a:t>
                      </a:r>
                      <a:r>
                        <a:rPr sz="1000" dirty="0">
                          <a:solidFill>
                            <a:srgbClr val="355216"/>
                          </a:solidFill>
                          <a:latin typeface="+mn-lt"/>
                          <a:cs typeface="Calibri"/>
                        </a:rPr>
                        <a:t>I</a:t>
                      </a: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solidFill>
                      <a:schemeClr val="bg1"/>
                    </a:solidFill>
                  </a:tcPr>
                </a:tc>
                <a:tc rowSpan="2">
                  <a:txBody>
                    <a:bodyPr/>
                    <a:lstStyle/>
                    <a:p>
                      <a:pPr marL="61594">
                        <a:lnSpc>
                          <a:spcPct val="100000"/>
                        </a:lnSpc>
                      </a:pPr>
                      <a:r>
                        <a:rPr sz="1000" b="1" spc="-5" dirty="0">
                          <a:solidFill>
                            <a:srgbClr val="355216"/>
                          </a:solidFill>
                          <a:latin typeface="+mn-lt"/>
                          <a:cs typeface="Times New Roman"/>
                        </a:rPr>
                        <a:t>J</a:t>
                      </a:r>
                      <a:r>
                        <a:rPr sz="1000" b="1" dirty="0">
                          <a:solidFill>
                            <a:srgbClr val="355216"/>
                          </a:solidFill>
                          <a:latin typeface="+mn-lt"/>
                          <a:cs typeface="Times New Roman"/>
                        </a:rPr>
                        <a:t>. </a:t>
                      </a:r>
                      <a:r>
                        <a:rPr sz="1000" b="1" spc="-55" dirty="0">
                          <a:solidFill>
                            <a:srgbClr val="355216"/>
                          </a:solidFill>
                          <a:latin typeface="+mn-lt"/>
                          <a:cs typeface="Times New Roman"/>
                        </a:rPr>
                        <a:t> </a:t>
                      </a:r>
                      <a:r>
                        <a:rPr sz="1000" b="1" spc="5" dirty="0">
                          <a:solidFill>
                            <a:srgbClr val="355216"/>
                          </a:solidFill>
                          <a:latin typeface="+mn-lt"/>
                          <a:cs typeface="Times New Roman"/>
                        </a:rPr>
                        <a:t>P</a:t>
                      </a:r>
                      <a:r>
                        <a:rPr sz="1000" b="1" dirty="0">
                          <a:solidFill>
                            <a:srgbClr val="355216"/>
                          </a:solidFill>
                          <a:latin typeface="+mn-lt"/>
                          <a:cs typeface="Times New Roman"/>
                        </a:rPr>
                        <a:t>r</a:t>
                      </a:r>
                      <a:r>
                        <a:rPr sz="1000" b="1" spc="-10" dirty="0">
                          <a:solidFill>
                            <a:srgbClr val="355216"/>
                          </a:solidFill>
                          <a:latin typeface="+mn-lt"/>
                          <a:cs typeface="Times New Roman"/>
                        </a:rPr>
                        <a:t>o</a:t>
                      </a:r>
                      <a:r>
                        <a:rPr sz="1000" b="1" dirty="0">
                          <a:solidFill>
                            <a:srgbClr val="355216"/>
                          </a:solidFill>
                          <a:latin typeface="+mn-lt"/>
                          <a:cs typeface="Times New Roman"/>
                        </a:rPr>
                        <a:t>gr</a:t>
                      </a:r>
                      <a:r>
                        <a:rPr sz="1000" b="1" spc="-5" dirty="0">
                          <a:solidFill>
                            <a:srgbClr val="355216"/>
                          </a:solidFill>
                          <a:latin typeface="+mn-lt"/>
                          <a:cs typeface="Times New Roman"/>
                        </a:rPr>
                        <a:t>a</a:t>
                      </a:r>
                      <a:r>
                        <a:rPr sz="1000" b="1" dirty="0">
                          <a:solidFill>
                            <a:srgbClr val="355216"/>
                          </a:solidFill>
                          <a:latin typeface="+mn-lt"/>
                          <a:cs typeface="Times New Roman"/>
                        </a:rPr>
                        <a:t>m</a:t>
                      </a:r>
                      <a:r>
                        <a:rPr sz="1000" b="1" spc="-50" dirty="0">
                          <a:solidFill>
                            <a:srgbClr val="355216"/>
                          </a:solidFill>
                          <a:latin typeface="+mn-lt"/>
                          <a:cs typeface="Times New Roman"/>
                        </a:rPr>
                        <a:t> </a:t>
                      </a:r>
                      <a:r>
                        <a:rPr sz="1000" b="1" spc="-10" dirty="0">
                          <a:solidFill>
                            <a:srgbClr val="355216"/>
                          </a:solidFill>
                          <a:latin typeface="+mn-lt"/>
                          <a:cs typeface="Times New Roman"/>
                        </a:rPr>
                        <a:t>C</a:t>
                      </a:r>
                      <a:r>
                        <a:rPr sz="1000" b="1" dirty="0">
                          <a:solidFill>
                            <a:srgbClr val="355216"/>
                          </a:solidFill>
                          <a:latin typeface="+mn-lt"/>
                          <a:cs typeface="Times New Roman"/>
                        </a:rPr>
                        <a:t>h</a:t>
                      </a:r>
                      <a:r>
                        <a:rPr sz="1000" b="1" spc="-5" dirty="0">
                          <a:solidFill>
                            <a:srgbClr val="355216"/>
                          </a:solidFill>
                          <a:latin typeface="+mn-lt"/>
                          <a:cs typeface="Times New Roman"/>
                        </a:rPr>
                        <a:t>a</a:t>
                      </a:r>
                      <a:r>
                        <a:rPr sz="1000" b="1" spc="5" dirty="0">
                          <a:solidFill>
                            <a:srgbClr val="355216"/>
                          </a:solidFill>
                          <a:latin typeface="+mn-lt"/>
                          <a:cs typeface="Times New Roman"/>
                        </a:rPr>
                        <a:t>m</a:t>
                      </a:r>
                      <a:r>
                        <a:rPr sz="1000" b="1" dirty="0">
                          <a:solidFill>
                            <a:srgbClr val="355216"/>
                          </a:solidFill>
                          <a:latin typeface="+mn-lt"/>
                          <a:cs typeface="Times New Roman"/>
                        </a:rPr>
                        <a:t>p</a:t>
                      </a:r>
                      <a:r>
                        <a:rPr sz="1000" b="1" spc="-5" dirty="0">
                          <a:solidFill>
                            <a:srgbClr val="355216"/>
                          </a:solidFill>
                          <a:latin typeface="+mn-lt"/>
                          <a:cs typeface="Times New Roman"/>
                        </a:rPr>
                        <a:t>i</a:t>
                      </a:r>
                      <a:r>
                        <a:rPr sz="1000" b="1" dirty="0">
                          <a:solidFill>
                            <a:srgbClr val="355216"/>
                          </a:solidFill>
                          <a:latin typeface="+mn-lt"/>
                          <a:cs typeface="Times New Roman"/>
                        </a:rPr>
                        <a:t>ons</a:t>
                      </a:r>
                      <a:r>
                        <a:rPr sz="1000" b="1" spc="-50" dirty="0">
                          <a:solidFill>
                            <a:srgbClr val="355216"/>
                          </a:solidFill>
                          <a:latin typeface="+mn-lt"/>
                          <a:cs typeface="Times New Roman"/>
                        </a:rPr>
                        <a:t> </a:t>
                      </a:r>
                      <a:r>
                        <a:rPr sz="1000" b="1" spc="-5" dirty="0">
                          <a:solidFill>
                            <a:srgbClr val="355216"/>
                          </a:solidFill>
                          <a:latin typeface="+mn-lt"/>
                          <a:cs typeface="Times New Roman"/>
                        </a:rPr>
                        <a:t>a</a:t>
                      </a:r>
                      <a:r>
                        <a:rPr sz="1000" b="1" dirty="0">
                          <a:solidFill>
                            <a:srgbClr val="355216"/>
                          </a:solidFill>
                          <a:latin typeface="+mn-lt"/>
                          <a:cs typeface="Times New Roman"/>
                        </a:rPr>
                        <a:t>nd</a:t>
                      </a:r>
                      <a:r>
                        <a:rPr sz="1000" b="1" spc="-45" dirty="0">
                          <a:solidFill>
                            <a:srgbClr val="355216"/>
                          </a:solidFill>
                          <a:latin typeface="+mn-lt"/>
                          <a:cs typeface="Times New Roman"/>
                        </a:rPr>
                        <a:t> </a:t>
                      </a:r>
                      <a:r>
                        <a:rPr sz="1000" b="1" spc="5" dirty="0">
                          <a:solidFill>
                            <a:srgbClr val="355216"/>
                          </a:solidFill>
                          <a:latin typeface="+mn-lt"/>
                          <a:cs typeface="Times New Roman"/>
                        </a:rPr>
                        <a:t>e</a:t>
                      </a:r>
                      <a:r>
                        <a:rPr sz="1000" b="1" dirty="0">
                          <a:solidFill>
                            <a:srgbClr val="355216"/>
                          </a:solidFill>
                          <a:latin typeface="+mn-lt"/>
                          <a:cs typeface="Times New Roman"/>
                        </a:rPr>
                        <a:t>xp</a:t>
                      </a:r>
                      <a:r>
                        <a:rPr sz="1000" b="1" spc="5" dirty="0">
                          <a:solidFill>
                            <a:srgbClr val="355216"/>
                          </a:solidFill>
                          <a:latin typeface="+mn-lt"/>
                          <a:cs typeface="Times New Roman"/>
                        </a:rPr>
                        <a:t>e</a:t>
                      </a:r>
                      <a:r>
                        <a:rPr sz="1000" b="1" dirty="0">
                          <a:solidFill>
                            <a:srgbClr val="355216"/>
                          </a:solidFill>
                          <a:latin typeface="+mn-lt"/>
                          <a:cs typeface="Times New Roman"/>
                        </a:rPr>
                        <a:t>r</a:t>
                      </a:r>
                      <a:r>
                        <a:rPr sz="1000" b="1" spc="-5" dirty="0">
                          <a:solidFill>
                            <a:srgbClr val="355216"/>
                          </a:solidFill>
                          <a:latin typeface="+mn-lt"/>
                          <a:cs typeface="Times New Roman"/>
                        </a:rPr>
                        <a:t>t</a:t>
                      </a:r>
                      <a:r>
                        <a:rPr sz="1000" b="1" dirty="0">
                          <a:solidFill>
                            <a:srgbClr val="355216"/>
                          </a:solidFill>
                          <a:latin typeface="+mn-lt"/>
                          <a:cs typeface="Times New Roman"/>
                        </a:rPr>
                        <a:t>s</a:t>
                      </a:r>
                    </a:p>
                    <a:p>
                      <a:pPr marL="233679" indent="-172085">
                        <a:lnSpc>
                          <a:spcPct val="100000"/>
                        </a:lnSpc>
                        <a:buFont typeface="Times New Roman"/>
                        <a:buChar char="•"/>
                        <a:tabLst>
                          <a:tab pos="234315" algn="l"/>
                        </a:tabLst>
                      </a:pPr>
                      <a:r>
                        <a:rPr sz="1000" dirty="0">
                          <a:solidFill>
                            <a:srgbClr val="355216"/>
                          </a:solidFill>
                          <a:latin typeface="+mn-lt"/>
                          <a:cs typeface="Calibri"/>
                        </a:rPr>
                        <a:t>A</a:t>
                      </a:r>
                      <a:r>
                        <a:rPr sz="1000" spc="5" dirty="0">
                          <a:solidFill>
                            <a:srgbClr val="355216"/>
                          </a:solidFill>
                          <a:latin typeface="+mn-lt"/>
                          <a:cs typeface="Calibri"/>
                        </a:rPr>
                        <a:t>m</a:t>
                      </a:r>
                      <a:r>
                        <a:rPr sz="1000" spc="-10" dirty="0">
                          <a:solidFill>
                            <a:srgbClr val="355216"/>
                          </a:solidFill>
                          <a:latin typeface="+mn-lt"/>
                          <a:cs typeface="Calibri"/>
                        </a:rPr>
                        <a:t>i</a:t>
                      </a:r>
                      <a:r>
                        <a:rPr sz="1000" dirty="0">
                          <a:solidFill>
                            <a:srgbClr val="355216"/>
                          </a:solidFill>
                          <a:latin typeface="+mn-lt"/>
                          <a:cs typeface="Calibri"/>
                        </a:rPr>
                        <a:t>t</a:t>
                      </a:r>
                      <a:r>
                        <a:rPr sz="1000" spc="-20" dirty="0">
                          <a:solidFill>
                            <a:srgbClr val="355216"/>
                          </a:solidFill>
                          <a:latin typeface="+mn-lt"/>
                          <a:cs typeface="Calibri"/>
                        </a:rPr>
                        <a:t> </a:t>
                      </a:r>
                      <a:r>
                        <a:rPr sz="1000" dirty="0">
                          <a:solidFill>
                            <a:srgbClr val="355216"/>
                          </a:solidFill>
                          <a:latin typeface="+mn-lt"/>
                          <a:cs typeface="Calibri"/>
                        </a:rPr>
                        <a:t>A</a:t>
                      </a:r>
                      <a:r>
                        <a:rPr sz="1000" spc="5" dirty="0">
                          <a:solidFill>
                            <a:srgbClr val="355216"/>
                          </a:solidFill>
                          <a:latin typeface="+mn-lt"/>
                          <a:cs typeface="Calibri"/>
                        </a:rPr>
                        <a:t>m</a:t>
                      </a:r>
                      <a:r>
                        <a:rPr sz="1000" spc="-10" dirty="0">
                          <a:solidFill>
                            <a:srgbClr val="355216"/>
                          </a:solidFill>
                          <a:latin typeface="+mn-lt"/>
                          <a:cs typeface="Calibri"/>
                        </a:rPr>
                        <a:t>i</a:t>
                      </a:r>
                      <a:r>
                        <a:rPr sz="1000" dirty="0">
                          <a:solidFill>
                            <a:srgbClr val="355216"/>
                          </a:solidFill>
                          <a:latin typeface="+mn-lt"/>
                          <a:cs typeface="Calibri"/>
                        </a:rPr>
                        <a:t>n</a:t>
                      </a:r>
                    </a:p>
                    <a:p>
                      <a:pPr marL="233679" indent="-172085">
                        <a:lnSpc>
                          <a:spcPct val="100000"/>
                        </a:lnSpc>
                        <a:buFont typeface="Times New Roman"/>
                        <a:buChar char="•"/>
                        <a:tabLst>
                          <a:tab pos="234315" algn="l"/>
                        </a:tabLst>
                      </a:pPr>
                      <a:r>
                        <a:rPr sz="1000" dirty="0">
                          <a:solidFill>
                            <a:srgbClr val="355216"/>
                          </a:solidFill>
                          <a:latin typeface="+mn-lt"/>
                          <a:cs typeface="Calibri"/>
                        </a:rPr>
                        <a:t>Ty</a:t>
                      </a:r>
                      <a:r>
                        <a:rPr sz="1000" spc="-15" dirty="0">
                          <a:solidFill>
                            <a:srgbClr val="355216"/>
                          </a:solidFill>
                          <a:latin typeface="+mn-lt"/>
                          <a:cs typeface="Calibri"/>
                        </a:rPr>
                        <a:t> </a:t>
                      </a:r>
                      <a:r>
                        <a:rPr sz="1000" dirty="0">
                          <a:solidFill>
                            <a:srgbClr val="355216"/>
                          </a:solidFill>
                          <a:latin typeface="+mn-lt"/>
                          <a:cs typeface="Calibri"/>
                        </a:rPr>
                        <a:t>G</a:t>
                      </a:r>
                      <a:r>
                        <a:rPr sz="1000" spc="-10" dirty="0">
                          <a:solidFill>
                            <a:srgbClr val="355216"/>
                          </a:solidFill>
                          <a:latin typeface="+mn-lt"/>
                          <a:cs typeface="Calibri"/>
                        </a:rPr>
                        <a:t>l</a:t>
                      </a:r>
                      <a:r>
                        <a:rPr sz="1000" spc="-5" dirty="0">
                          <a:solidFill>
                            <a:srgbClr val="355216"/>
                          </a:solidFill>
                          <a:latin typeface="+mn-lt"/>
                          <a:cs typeface="Calibri"/>
                        </a:rPr>
                        <a:t>uck</a:t>
                      </a:r>
                      <a:r>
                        <a:rPr sz="1000" dirty="0">
                          <a:solidFill>
                            <a:srgbClr val="355216"/>
                          </a:solidFill>
                          <a:latin typeface="+mn-lt"/>
                          <a:cs typeface="Calibri"/>
                        </a:rPr>
                        <a:t>man</a:t>
                      </a: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solidFill>
                      <a:schemeClr val="bg1"/>
                    </a:solidFill>
                  </a:tcPr>
                </a:tc>
                <a:extLst>
                  <a:ext uri="{0D108BD9-81ED-4DB2-BD59-A6C34878D82A}">
                    <a16:rowId xmlns:a16="http://schemas.microsoft.com/office/drawing/2014/main" val="10000"/>
                  </a:ext>
                </a:extLst>
              </a:tr>
              <a:tr h="201706">
                <a:tc rowSpan="2">
                  <a:txBody>
                    <a:bodyPr/>
                    <a:lstStyle/>
                    <a:p>
                      <a:pPr marL="61594" marR="276860">
                        <a:lnSpc>
                          <a:spcPct val="100000"/>
                        </a:lnSpc>
                      </a:pPr>
                      <a:r>
                        <a:rPr sz="1000" b="1" spc="5" dirty="0">
                          <a:solidFill>
                            <a:srgbClr val="355216"/>
                          </a:solidFill>
                          <a:latin typeface="+mn-lt"/>
                          <a:cs typeface="Times New Roman"/>
                        </a:rPr>
                        <a:t>B</a:t>
                      </a:r>
                      <a:r>
                        <a:rPr sz="1000" b="1" dirty="0">
                          <a:solidFill>
                            <a:srgbClr val="355216"/>
                          </a:solidFill>
                          <a:latin typeface="+mn-lt"/>
                          <a:cs typeface="Times New Roman"/>
                        </a:rPr>
                        <a:t>.</a:t>
                      </a:r>
                      <a:r>
                        <a:rPr sz="1000" b="1" spc="-40" dirty="0">
                          <a:solidFill>
                            <a:srgbClr val="355216"/>
                          </a:solidFill>
                          <a:latin typeface="+mn-lt"/>
                          <a:cs typeface="Times New Roman"/>
                        </a:rPr>
                        <a:t> </a:t>
                      </a:r>
                      <a:r>
                        <a:rPr sz="1000" b="1" spc="10" dirty="0">
                          <a:solidFill>
                            <a:srgbClr val="355216"/>
                          </a:solidFill>
                          <a:latin typeface="+mn-lt"/>
                          <a:cs typeface="Times New Roman"/>
                        </a:rPr>
                        <a:t>A</a:t>
                      </a:r>
                      <a:r>
                        <a:rPr sz="1000" b="1" spc="-5" dirty="0">
                          <a:solidFill>
                            <a:srgbClr val="355216"/>
                          </a:solidFill>
                          <a:latin typeface="+mn-lt"/>
                          <a:cs typeface="Times New Roman"/>
                        </a:rPr>
                        <a:t>l</a:t>
                      </a:r>
                      <a:r>
                        <a:rPr sz="1000" b="1" spc="-15" dirty="0">
                          <a:solidFill>
                            <a:srgbClr val="355216"/>
                          </a:solidFill>
                          <a:latin typeface="+mn-lt"/>
                          <a:cs typeface="Times New Roman"/>
                        </a:rPr>
                        <a:t>i</a:t>
                      </a:r>
                      <a:r>
                        <a:rPr sz="1000" b="1" dirty="0">
                          <a:solidFill>
                            <a:srgbClr val="355216"/>
                          </a:solidFill>
                          <a:latin typeface="+mn-lt"/>
                          <a:cs typeface="Times New Roman"/>
                        </a:rPr>
                        <a:t>gn</a:t>
                      </a:r>
                      <a:r>
                        <a:rPr sz="1000" b="1" spc="5" dirty="0">
                          <a:solidFill>
                            <a:srgbClr val="355216"/>
                          </a:solidFill>
                          <a:latin typeface="+mn-lt"/>
                          <a:cs typeface="Times New Roman"/>
                        </a:rPr>
                        <a:t>e</a:t>
                      </a:r>
                      <a:r>
                        <a:rPr sz="1000" b="1" dirty="0">
                          <a:solidFill>
                            <a:srgbClr val="355216"/>
                          </a:solidFill>
                          <a:latin typeface="+mn-lt"/>
                          <a:cs typeface="Times New Roman"/>
                        </a:rPr>
                        <a:t>d</a:t>
                      </a:r>
                      <a:r>
                        <a:rPr sz="1000" b="1" spc="-45" dirty="0">
                          <a:solidFill>
                            <a:srgbClr val="355216"/>
                          </a:solidFill>
                          <a:latin typeface="+mn-lt"/>
                          <a:cs typeface="Times New Roman"/>
                        </a:rPr>
                        <a:t> </a:t>
                      </a:r>
                      <a:r>
                        <a:rPr sz="1000" b="1" spc="-5" dirty="0">
                          <a:solidFill>
                            <a:srgbClr val="355216"/>
                          </a:solidFill>
                          <a:latin typeface="+mn-lt"/>
                          <a:cs typeface="Times New Roman"/>
                        </a:rPr>
                        <a:t>wi</a:t>
                      </a:r>
                      <a:r>
                        <a:rPr sz="1000" b="1" dirty="0">
                          <a:solidFill>
                            <a:srgbClr val="355216"/>
                          </a:solidFill>
                          <a:latin typeface="+mn-lt"/>
                          <a:cs typeface="Times New Roman"/>
                        </a:rPr>
                        <a:t>th</a:t>
                      </a:r>
                      <a:r>
                        <a:rPr sz="1000" b="1" spc="-40" dirty="0">
                          <a:solidFill>
                            <a:srgbClr val="355216"/>
                          </a:solidFill>
                          <a:latin typeface="+mn-lt"/>
                          <a:cs typeface="Times New Roman"/>
                        </a:rPr>
                        <a:t> </a:t>
                      </a:r>
                      <a:r>
                        <a:rPr sz="1000" b="1" dirty="0">
                          <a:solidFill>
                            <a:srgbClr val="355216"/>
                          </a:solidFill>
                          <a:latin typeface="+mn-lt"/>
                          <a:cs typeface="Times New Roman"/>
                        </a:rPr>
                        <a:t>ACC</a:t>
                      </a:r>
                      <a:r>
                        <a:rPr sz="1000" b="1" spc="-35" dirty="0">
                          <a:solidFill>
                            <a:srgbClr val="355216"/>
                          </a:solidFill>
                          <a:latin typeface="+mn-lt"/>
                          <a:cs typeface="Times New Roman"/>
                        </a:rPr>
                        <a:t> </a:t>
                      </a:r>
                      <a:r>
                        <a:rPr sz="1000" b="1" spc="5" dirty="0">
                          <a:solidFill>
                            <a:srgbClr val="355216"/>
                          </a:solidFill>
                          <a:latin typeface="+mn-lt"/>
                          <a:cs typeface="Times New Roman"/>
                        </a:rPr>
                        <a:t>s</a:t>
                      </a:r>
                      <a:r>
                        <a:rPr sz="1000" b="1" spc="-5" dirty="0">
                          <a:solidFill>
                            <a:srgbClr val="355216"/>
                          </a:solidFill>
                          <a:latin typeface="+mn-lt"/>
                          <a:cs typeface="Times New Roman"/>
                        </a:rPr>
                        <a:t>t</a:t>
                      </a:r>
                      <a:r>
                        <a:rPr sz="1000" b="1" dirty="0">
                          <a:solidFill>
                            <a:srgbClr val="355216"/>
                          </a:solidFill>
                          <a:latin typeface="+mn-lt"/>
                          <a:cs typeface="Times New Roman"/>
                        </a:rPr>
                        <a:t>r</a:t>
                      </a:r>
                      <a:r>
                        <a:rPr sz="1000" b="1" spc="-5" dirty="0">
                          <a:solidFill>
                            <a:srgbClr val="355216"/>
                          </a:solidFill>
                          <a:latin typeface="+mn-lt"/>
                          <a:cs typeface="Times New Roman"/>
                        </a:rPr>
                        <a:t>at</a:t>
                      </a:r>
                      <a:r>
                        <a:rPr sz="1000" b="1" spc="5" dirty="0">
                          <a:solidFill>
                            <a:srgbClr val="355216"/>
                          </a:solidFill>
                          <a:latin typeface="+mn-lt"/>
                          <a:cs typeface="Times New Roman"/>
                        </a:rPr>
                        <a:t>e</a:t>
                      </a:r>
                      <a:r>
                        <a:rPr sz="1000" b="1" dirty="0">
                          <a:solidFill>
                            <a:srgbClr val="355216"/>
                          </a:solidFill>
                          <a:latin typeface="+mn-lt"/>
                          <a:cs typeface="Times New Roman"/>
                        </a:rPr>
                        <a:t>g</a:t>
                      </a:r>
                      <a:r>
                        <a:rPr sz="1000" b="1" spc="-5" dirty="0">
                          <a:solidFill>
                            <a:srgbClr val="355216"/>
                          </a:solidFill>
                          <a:latin typeface="+mn-lt"/>
                          <a:cs typeface="Times New Roman"/>
                        </a:rPr>
                        <a:t>i</a:t>
                      </a:r>
                      <a:r>
                        <a:rPr sz="1000" b="1" dirty="0">
                          <a:solidFill>
                            <a:srgbClr val="355216"/>
                          </a:solidFill>
                          <a:latin typeface="+mn-lt"/>
                          <a:cs typeface="Times New Roman"/>
                        </a:rPr>
                        <a:t>c</a:t>
                      </a:r>
                      <a:r>
                        <a:rPr sz="1000" b="1" spc="-25" dirty="0">
                          <a:solidFill>
                            <a:srgbClr val="355216"/>
                          </a:solidFill>
                          <a:latin typeface="+mn-lt"/>
                          <a:cs typeface="Times New Roman"/>
                        </a:rPr>
                        <a:t> </a:t>
                      </a:r>
                      <a:r>
                        <a:rPr sz="1000" b="1" dirty="0">
                          <a:solidFill>
                            <a:srgbClr val="355216"/>
                          </a:solidFill>
                          <a:latin typeface="+mn-lt"/>
                          <a:cs typeface="Times New Roman"/>
                        </a:rPr>
                        <a:t>p</a:t>
                      </a:r>
                      <a:r>
                        <a:rPr sz="1000" b="1" spc="-5" dirty="0">
                          <a:solidFill>
                            <a:srgbClr val="355216"/>
                          </a:solidFill>
                          <a:latin typeface="+mn-lt"/>
                          <a:cs typeface="Times New Roman"/>
                        </a:rPr>
                        <a:t>la</a:t>
                      </a:r>
                      <a:r>
                        <a:rPr sz="1000" b="1" dirty="0">
                          <a:solidFill>
                            <a:srgbClr val="355216"/>
                          </a:solidFill>
                          <a:latin typeface="+mn-lt"/>
                          <a:cs typeface="Times New Roman"/>
                        </a:rPr>
                        <a:t>n</a:t>
                      </a:r>
                      <a:r>
                        <a:rPr sz="1000" b="1" spc="-40" dirty="0">
                          <a:solidFill>
                            <a:srgbClr val="355216"/>
                          </a:solidFill>
                          <a:latin typeface="+mn-lt"/>
                          <a:cs typeface="Times New Roman"/>
                        </a:rPr>
                        <a:t> </a:t>
                      </a:r>
                      <a:r>
                        <a:rPr sz="1000" b="1" spc="5" dirty="0">
                          <a:solidFill>
                            <a:srgbClr val="355216"/>
                          </a:solidFill>
                          <a:latin typeface="+mn-lt"/>
                          <a:cs typeface="Times New Roman"/>
                        </a:rPr>
                        <a:t>a</a:t>
                      </a:r>
                      <a:r>
                        <a:rPr sz="1000" b="1" spc="-5" dirty="0">
                          <a:solidFill>
                            <a:srgbClr val="355216"/>
                          </a:solidFill>
                          <a:latin typeface="+mn-lt"/>
                          <a:cs typeface="Times New Roman"/>
                        </a:rPr>
                        <a:t>n</a:t>
                      </a:r>
                      <a:r>
                        <a:rPr sz="1000" b="1" dirty="0">
                          <a:solidFill>
                            <a:srgbClr val="355216"/>
                          </a:solidFill>
                          <a:latin typeface="+mn-lt"/>
                          <a:cs typeface="Times New Roman"/>
                        </a:rPr>
                        <a:t>d </a:t>
                      </a:r>
                      <a:r>
                        <a:rPr sz="1000" b="1" spc="5" dirty="0">
                          <a:solidFill>
                            <a:srgbClr val="355216"/>
                          </a:solidFill>
                          <a:latin typeface="+mn-lt"/>
                          <a:cs typeface="Times New Roman"/>
                        </a:rPr>
                        <a:t>m</a:t>
                      </a:r>
                      <a:r>
                        <a:rPr sz="1000" b="1" spc="-5" dirty="0">
                          <a:solidFill>
                            <a:srgbClr val="355216"/>
                          </a:solidFill>
                          <a:latin typeface="+mn-lt"/>
                          <a:cs typeface="Times New Roman"/>
                        </a:rPr>
                        <a:t>i</a:t>
                      </a:r>
                      <a:r>
                        <a:rPr sz="1000" b="1" dirty="0">
                          <a:solidFill>
                            <a:srgbClr val="355216"/>
                          </a:solidFill>
                          <a:latin typeface="+mn-lt"/>
                          <a:cs typeface="Times New Roman"/>
                        </a:rPr>
                        <a:t>s</a:t>
                      </a:r>
                      <a:r>
                        <a:rPr sz="1000" b="1" spc="5" dirty="0">
                          <a:solidFill>
                            <a:srgbClr val="355216"/>
                          </a:solidFill>
                          <a:latin typeface="+mn-lt"/>
                          <a:cs typeface="Times New Roman"/>
                        </a:rPr>
                        <a:t>s</a:t>
                      </a:r>
                      <a:r>
                        <a:rPr sz="1000" b="1" spc="-15" dirty="0">
                          <a:solidFill>
                            <a:srgbClr val="355216"/>
                          </a:solidFill>
                          <a:latin typeface="+mn-lt"/>
                          <a:cs typeface="Times New Roman"/>
                        </a:rPr>
                        <a:t>i</a:t>
                      </a:r>
                      <a:r>
                        <a:rPr sz="1000" b="1" dirty="0">
                          <a:solidFill>
                            <a:srgbClr val="355216"/>
                          </a:solidFill>
                          <a:latin typeface="+mn-lt"/>
                          <a:cs typeface="Times New Roman"/>
                        </a:rPr>
                        <a:t>on</a:t>
                      </a:r>
                    </a:p>
                    <a:p>
                      <a:pPr marL="233679" indent="-172085">
                        <a:lnSpc>
                          <a:spcPct val="100000"/>
                        </a:lnSpc>
                        <a:buFont typeface="Times New Roman"/>
                        <a:buChar char="•"/>
                        <a:tabLst>
                          <a:tab pos="234315" algn="l"/>
                        </a:tabLst>
                      </a:pPr>
                      <a:r>
                        <a:rPr sz="1000" dirty="0">
                          <a:solidFill>
                            <a:srgbClr val="355216"/>
                          </a:solidFill>
                          <a:latin typeface="+mn-lt"/>
                          <a:cs typeface="Calibri"/>
                        </a:rPr>
                        <a:t>Tr</a:t>
                      </a:r>
                      <a:r>
                        <a:rPr sz="1000" spc="-10" dirty="0">
                          <a:solidFill>
                            <a:srgbClr val="355216"/>
                          </a:solidFill>
                          <a:latin typeface="+mn-lt"/>
                          <a:cs typeface="Calibri"/>
                        </a:rPr>
                        <a:t>a</a:t>
                      </a:r>
                      <a:r>
                        <a:rPr sz="1000" dirty="0">
                          <a:solidFill>
                            <a:srgbClr val="355216"/>
                          </a:solidFill>
                          <a:latin typeface="+mn-lt"/>
                          <a:cs typeface="Calibri"/>
                        </a:rPr>
                        <a:t>n</a:t>
                      </a:r>
                      <a:r>
                        <a:rPr sz="1000" spc="-10" dirty="0">
                          <a:solidFill>
                            <a:srgbClr val="355216"/>
                          </a:solidFill>
                          <a:latin typeface="+mn-lt"/>
                          <a:cs typeface="Calibri"/>
                        </a:rPr>
                        <a:t>s</a:t>
                      </a:r>
                      <a:r>
                        <a:rPr sz="1000" spc="-5" dirty="0">
                          <a:solidFill>
                            <a:srgbClr val="355216"/>
                          </a:solidFill>
                          <a:latin typeface="+mn-lt"/>
                          <a:cs typeface="Calibri"/>
                        </a:rPr>
                        <a:t>f</a:t>
                      </a:r>
                      <a:r>
                        <a:rPr sz="1000" spc="-10" dirty="0">
                          <a:solidFill>
                            <a:srgbClr val="355216"/>
                          </a:solidFill>
                          <a:latin typeface="+mn-lt"/>
                          <a:cs typeface="Calibri"/>
                        </a:rPr>
                        <a:t>o</a:t>
                      </a:r>
                      <a:r>
                        <a:rPr sz="1000" dirty="0">
                          <a:solidFill>
                            <a:srgbClr val="355216"/>
                          </a:solidFill>
                          <a:latin typeface="+mn-lt"/>
                          <a:cs typeface="Calibri"/>
                        </a:rPr>
                        <a:t>rma</a:t>
                      </a:r>
                      <a:r>
                        <a:rPr sz="1000" spc="-5" dirty="0">
                          <a:solidFill>
                            <a:srgbClr val="355216"/>
                          </a:solidFill>
                          <a:latin typeface="+mn-lt"/>
                          <a:cs typeface="Calibri"/>
                        </a:rPr>
                        <a:t>t</a:t>
                      </a:r>
                      <a:r>
                        <a:rPr sz="1000" spc="-10" dirty="0">
                          <a:solidFill>
                            <a:srgbClr val="355216"/>
                          </a:solidFill>
                          <a:latin typeface="+mn-lt"/>
                          <a:cs typeface="Calibri"/>
                        </a:rPr>
                        <a:t>i</a:t>
                      </a:r>
                      <a:r>
                        <a:rPr sz="1000" dirty="0">
                          <a:solidFill>
                            <a:srgbClr val="355216"/>
                          </a:solidFill>
                          <a:latin typeface="+mn-lt"/>
                          <a:cs typeface="Calibri"/>
                        </a:rPr>
                        <a:t>on</a:t>
                      </a:r>
                      <a:r>
                        <a:rPr sz="1000" spc="5" dirty="0">
                          <a:solidFill>
                            <a:srgbClr val="355216"/>
                          </a:solidFill>
                          <a:latin typeface="+mn-lt"/>
                          <a:cs typeface="Calibri"/>
                        </a:rPr>
                        <a:t> </a:t>
                      </a:r>
                      <a:r>
                        <a:rPr sz="1000" spc="-10" dirty="0">
                          <a:solidFill>
                            <a:srgbClr val="355216"/>
                          </a:solidFill>
                          <a:latin typeface="+mn-lt"/>
                          <a:cs typeface="Calibri"/>
                        </a:rPr>
                        <a:t>o</a:t>
                      </a:r>
                      <a:r>
                        <a:rPr sz="1000" dirty="0">
                          <a:solidFill>
                            <a:srgbClr val="355216"/>
                          </a:solidFill>
                          <a:latin typeface="+mn-lt"/>
                          <a:cs typeface="Calibri"/>
                        </a:rPr>
                        <a:t>f</a:t>
                      </a:r>
                      <a:r>
                        <a:rPr sz="1000" spc="5" dirty="0">
                          <a:solidFill>
                            <a:srgbClr val="355216"/>
                          </a:solidFill>
                          <a:latin typeface="+mn-lt"/>
                          <a:cs typeface="Calibri"/>
                        </a:rPr>
                        <a:t> </a:t>
                      </a:r>
                      <a:r>
                        <a:rPr sz="1000" spc="-5" dirty="0">
                          <a:solidFill>
                            <a:srgbClr val="355216"/>
                          </a:solidFill>
                          <a:latin typeface="+mn-lt"/>
                          <a:cs typeface="Calibri"/>
                        </a:rPr>
                        <a:t>C</a:t>
                      </a:r>
                      <a:r>
                        <a:rPr sz="1000" dirty="0">
                          <a:solidFill>
                            <a:srgbClr val="355216"/>
                          </a:solidFill>
                          <a:latin typeface="+mn-lt"/>
                          <a:cs typeface="Calibri"/>
                        </a:rPr>
                        <a:t>are</a:t>
                      </a:r>
                    </a:p>
                    <a:p>
                      <a:pPr marL="233679" indent="-172085">
                        <a:lnSpc>
                          <a:spcPct val="100000"/>
                        </a:lnSpc>
                        <a:buFont typeface="Times New Roman"/>
                        <a:buChar char="•"/>
                        <a:tabLst>
                          <a:tab pos="234315" algn="l"/>
                        </a:tabLst>
                      </a:pPr>
                      <a:r>
                        <a:rPr sz="1000" spc="-5" dirty="0">
                          <a:solidFill>
                            <a:srgbClr val="355216"/>
                          </a:solidFill>
                          <a:latin typeface="+mn-lt"/>
                          <a:cs typeface="Calibri"/>
                        </a:rPr>
                        <a:t>M</a:t>
                      </a:r>
                      <a:r>
                        <a:rPr sz="1000" spc="-10" dirty="0">
                          <a:solidFill>
                            <a:srgbClr val="355216"/>
                          </a:solidFill>
                          <a:latin typeface="+mn-lt"/>
                          <a:cs typeface="Calibri"/>
                        </a:rPr>
                        <a:t>e</a:t>
                      </a:r>
                      <a:r>
                        <a:rPr sz="1000" spc="5" dirty="0">
                          <a:solidFill>
                            <a:srgbClr val="355216"/>
                          </a:solidFill>
                          <a:latin typeface="+mn-lt"/>
                          <a:cs typeface="Calibri"/>
                        </a:rPr>
                        <a:t>m</a:t>
                      </a:r>
                      <a:r>
                        <a:rPr sz="1000" spc="-5" dirty="0">
                          <a:solidFill>
                            <a:srgbClr val="355216"/>
                          </a:solidFill>
                          <a:latin typeface="+mn-lt"/>
                          <a:cs typeface="Calibri"/>
                        </a:rPr>
                        <a:t>b</a:t>
                      </a:r>
                      <a:r>
                        <a:rPr sz="1000" spc="-10" dirty="0">
                          <a:solidFill>
                            <a:srgbClr val="355216"/>
                          </a:solidFill>
                          <a:latin typeface="+mn-lt"/>
                          <a:cs typeface="Calibri"/>
                        </a:rPr>
                        <a:t>e</a:t>
                      </a:r>
                      <a:r>
                        <a:rPr sz="1000" dirty="0">
                          <a:solidFill>
                            <a:srgbClr val="355216"/>
                          </a:solidFill>
                          <a:latin typeface="+mn-lt"/>
                          <a:cs typeface="Calibri"/>
                        </a:rPr>
                        <a:t>r</a:t>
                      </a:r>
                      <a:r>
                        <a:rPr sz="1000" spc="-5" dirty="0">
                          <a:solidFill>
                            <a:srgbClr val="355216"/>
                          </a:solidFill>
                          <a:latin typeface="+mn-lt"/>
                          <a:cs typeface="Calibri"/>
                        </a:rPr>
                        <a:t> </a:t>
                      </a:r>
                      <a:r>
                        <a:rPr sz="1000" dirty="0">
                          <a:solidFill>
                            <a:srgbClr val="355216"/>
                          </a:solidFill>
                          <a:latin typeface="+mn-lt"/>
                          <a:cs typeface="Calibri"/>
                        </a:rPr>
                        <a:t>Va</a:t>
                      </a:r>
                      <a:r>
                        <a:rPr sz="1000" spc="-10" dirty="0">
                          <a:solidFill>
                            <a:srgbClr val="355216"/>
                          </a:solidFill>
                          <a:latin typeface="+mn-lt"/>
                          <a:cs typeface="Calibri"/>
                        </a:rPr>
                        <a:t>l</a:t>
                      </a:r>
                      <a:r>
                        <a:rPr sz="1000" spc="-5" dirty="0">
                          <a:solidFill>
                            <a:srgbClr val="355216"/>
                          </a:solidFill>
                          <a:latin typeface="+mn-lt"/>
                          <a:cs typeface="Calibri"/>
                        </a:rPr>
                        <a:t>u</a:t>
                      </a:r>
                      <a:r>
                        <a:rPr sz="1000" dirty="0">
                          <a:solidFill>
                            <a:srgbClr val="355216"/>
                          </a:solidFill>
                          <a:latin typeface="+mn-lt"/>
                          <a:cs typeface="Calibri"/>
                        </a:rPr>
                        <a:t>e</a:t>
                      </a:r>
                    </a:p>
                    <a:p>
                      <a:pPr marL="233679" indent="-172085">
                        <a:lnSpc>
                          <a:spcPct val="100000"/>
                        </a:lnSpc>
                        <a:buFont typeface="Times New Roman"/>
                        <a:buChar char="•"/>
                        <a:tabLst>
                          <a:tab pos="234315" algn="l"/>
                        </a:tabLst>
                      </a:pPr>
                      <a:r>
                        <a:rPr sz="1000" dirty="0">
                          <a:solidFill>
                            <a:srgbClr val="355216"/>
                          </a:solidFill>
                          <a:latin typeface="+mn-lt"/>
                          <a:cs typeface="Calibri"/>
                        </a:rPr>
                        <a:t>P</a:t>
                      </a:r>
                      <a:r>
                        <a:rPr sz="1000" spc="-5" dirty="0">
                          <a:solidFill>
                            <a:srgbClr val="355216"/>
                          </a:solidFill>
                          <a:latin typeface="+mn-lt"/>
                          <a:cs typeface="Calibri"/>
                        </a:rPr>
                        <a:t>u</a:t>
                      </a:r>
                      <a:r>
                        <a:rPr sz="1000" dirty="0">
                          <a:solidFill>
                            <a:srgbClr val="355216"/>
                          </a:solidFill>
                          <a:latin typeface="+mn-lt"/>
                          <a:cs typeface="Calibri"/>
                        </a:rPr>
                        <a:t>r</a:t>
                      </a:r>
                      <a:r>
                        <a:rPr sz="1000" spc="-5" dirty="0">
                          <a:solidFill>
                            <a:srgbClr val="355216"/>
                          </a:solidFill>
                          <a:latin typeface="+mn-lt"/>
                          <a:cs typeface="Calibri"/>
                        </a:rPr>
                        <a:t>p</a:t>
                      </a:r>
                      <a:r>
                        <a:rPr sz="1000" spc="-10" dirty="0">
                          <a:solidFill>
                            <a:srgbClr val="355216"/>
                          </a:solidFill>
                          <a:latin typeface="+mn-lt"/>
                          <a:cs typeface="Calibri"/>
                        </a:rPr>
                        <a:t>o</a:t>
                      </a:r>
                      <a:r>
                        <a:rPr sz="1000" spc="-5" dirty="0">
                          <a:solidFill>
                            <a:srgbClr val="355216"/>
                          </a:solidFill>
                          <a:latin typeface="+mn-lt"/>
                          <a:cs typeface="Calibri"/>
                        </a:rPr>
                        <a:t>s</a:t>
                      </a:r>
                      <a:r>
                        <a:rPr sz="1000" spc="-10" dirty="0">
                          <a:solidFill>
                            <a:srgbClr val="355216"/>
                          </a:solidFill>
                          <a:latin typeface="+mn-lt"/>
                          <a:cs typeface="Calibri"/>
                        </a:rPr>
                        <a:t>e</a:t>
                      </a:r>
                      <a:r>
                        <a:rPr sz="1000" spc="-5" dirty="0">
                          <a:solidFill>
                            <a:srgbClr val="355216"/>
                          </a:solidFill>
                          <a:latin typeface="+mn-lt"/>
                          <a:cs typeface="Calibri"/>
                        </a:rPr>
                        <a:t>fu</a:t>
                      </a:r>
                      <a:r>
                        <a:rPr sz="1000" dirty="0">
                          <a:solidFill>
                            <a:srgbClr val="355216"/>
                          </a:solidFill>
                          <a:latin typeface="+mn-lt"/>
                          <a:cs typeface="Calibri"/>
                        </a:rPr>
                        <a:t>l</a:t>
                      </a:r>
                      <a:r>
                        <a:rPr sz="1000" spc="20" dirty="0">
                          <a:solidFill>
                            <a:srgbClr val="355216"/>
                          </a:solidFill>
                          <a:latin typeface="+mn-lt"/>
                          <a:cs typeface="Calibri"/>
                        </a:rPr>
                        <a:t> </a:t>
                      </a:r>
                      <a:r>
                        <a:rPr sz="1000" dirty="0">
                          <a:solidFill>
                            <a:srgbClr val="355216"/>
                          </a:solidFill>
                          <a:latin typeface="+mn-lt"/>
                          <a:cs typeface="Calibri"/>
                        </a:rPr>
                        <a:t>Ed</a:t>
                      </a:r>
                      <a:r>
                        <a:rPr sz="1000" spc="-5" dirty="0">
                          <a:solidFill>
                            <a:srgbClr val="355216"/>
                          </a:solidFill>
                          <a:latin typeface="+mn-lt"/>
                          <a:cs typeface="Calibri"/>
                        </a:rPr>
                        <a:t>uc</a:t>
                      </a:r>
                      <a:r>
                        <a:rPr sz="1000" spc="-10" dirty="0">
                          <a:solidFill>
                            <a:srgbClr val="355216"/>
                          </a:solidFill>
                          <a:latin typeface="+mn-lt"/>
                          <a:cs typeface="Calibri"/>
                        </a:rPr>
                        <a:t>a</a:t>
                      </a:r>
                      <a:r>
                        <a:rPr sz="1000" spc="-5" dirty="0">
                          <a:solidFill>
                            <a:srgbClr val="355216"/>
                          </a:solidFill>
                          <a:latin typeface="+mn-lt"/>
                          <a:cs typeface="Calibri"/>
                        </a:rPr>
                        <a:t>t</a:t>
                      </a:r>
                      <a:r>
                        <a:rPr sz="1000" dirty="0">
                          <a:solidFill>
                            <a:srgbClr val="355216"/>
                          </a:solidFill>
                          <a:latin typeface="+mn-lt"/>
                          <a:cs typeface="Calibri"/>
                        </a:rPr>
                        <a:t>i</a:t>
                      </a:r>
                      <a:r>
                        <a:rPr sz="1000" spc="-10" dirty="0">
                          <a:solidFill>
                            <a:srgbClr val="355216"/>
                          </a:solidFill>
                          <a:latin typeface="+mn-lt"/>
                          <a:cs typeface="Calibri"/>
                        </a:rPr>
                        <a:t>o</a:t>
                      </a:r>
                      <a:r>
                        <a:rPr sz="1000" dirty="0">
                          <a:solidFill>
                            <a:srgbClr val="355216"/>
                          </a:solidFill>
                          <a:latin typeface="+mn-lt"/>
                          <a:cs typeface="Calibri"/>
                        </a:rPr>
                        <a:t>n</a:t>
                      </a: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solidFill>
                      <a:schemeClr val="bg1"/>
                    </a:solidFill>
                  </a:tcPr>
                </a:tc>
                <a:tc vMerge="1">
                  <a:txBody>
                    <a:bodyPr/>
                    <a:lstStyle/>
                    <a:p>
                      <a:endParaRP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tcPr>
                </a:tc>
                <a:tc vMerge="1">
                  <a:txBody>
                    <a:bodyPr/>
                    <a:lstStyle/>
                    <a:p>
                      <a:endParaRP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tcPr>
                </a:tc>
                <a:tc vMerge="1">
                  <a:txBody>
                    <a:bodyPr/>
                    <a:lstStyle/>
                    <a:p>
                      <a:endParaRP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tcPr>
                </a:tc>
                <a:extLst>
                  <a:ext uri="{0D108BD9-81ED-4DB2-BD59-A6C34878D82A}">
                    <a16:rowId xmlns:a16="http://schemas.microsoft.com/office/drawing/2014/main" val="10001"/>
                  </a:ext>
                </a:extLst>
              </a:tr>
              <a:tr h="474008">
                <a:tc vMerge="1">
                  <a:txBody>
                    <a:bodyPr/>
                    <a:lstStyle/>
                    <a:p>
                      <a:endParaRP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tcPr>
                </a:tc>
                <a:tc rowSpan="2">
                  <a:txBody>
                    <a:bodyPr/>
                    <a:lstStyle/>
                    <a:p>
                      <a:pPr marL="61594" marR="59690">
                        <a:lnSpc>
                          <a:spcPct val="100000"/>
                        </a:lnSpc>
                      </a:pPr>
                      <a:r>
                        <a:rPr sz="1000" b="1" dirty="0">
                          <a:solidFill>
                            <a:srgbClr val="355216"/>
                          </a:solidFill>
                          <a:latin typeface="+mn-lt"/>
                          <a:cs typeface="Times New Roman"/>
                        </a:rPr>
                        <a:t>E.</a:t>
                      </a:r>
                      <a:r>
                        <a:rPr sz="1000" b="1" spc="-30" dirty="0">
                          <a:solidFill>
                            <a:srgbClr val="355216"/>
                          </a:solidFill>
                          <a:latin typeface="+mn-lt"/>
                          <a:cs typeface="Times New Roman"/>
                        </a:rPr>
                        <a:t> </a:t>
                      </a:r>
                      <a:r>
                        <a:rPr sz="1000" b="1" dirty="0">
                          <a:solidFill>
                            <a:srgbClr val="355216"/>
                          </a:solidFill>
                          <a:latin typeface="+mn-lt"/>
                          <a:cs typeface="Times New Roman"/>
                        </a:rPr>
                        <a:t>Dr</a:t>
                      </a:r>
                      <a:r>
                        <a:rPr sz="1000" b="1" spc="-5" dirty="0">
                          <a:solidFill>
                            <a:srgbClr val="355216"/>
                          </a:solidFill>
                          <a:latin typeface="+mn-lt"/>
                          <a:cs typeface="Times New Roman"/>
                        </a:rPr>
                        <a:t>af</a:t>
                      </a:r>
                      <a:r>
                        <a:rPr sz="1000" b="1" dirty="0">
                          <a:solidFill>
                            <a:srgbClr val="355216"/>
                          </a:solidFill>
                          <a:latin typeface="+mn-lt"/>
                          <a:cs typeface="Times New Roman"/>
                        </a:rPr>
                        <a:t>t</a:t>
                      </a:r>
                      <a:r>
                        <a:rPr sz="1000" b="1" spc="-40" dirty="0">
                          <a:solidFill>
                            <a:srgbClr val="355216"/>
                          </a:solidFill>
                          <a:latin typeface="+mn-lt"/>
                          <a:cs typeface="Times New Roman"/>
                        </a:rPr>
                        <a:t> </a:t>
                      </a:r>
                      <a:r>
                        <a:rPr sz="1000" b="1" dirty="0">
                          <a:solidFill>
                            <a:srgbClr val="355216"/>
                          </a:solidFill>
                          <a:latin typeface="+mn-lt"/>
                          <a:cs typeface="Times New Roman"/>
                        </a:rPr>
                        <a:t>QI</a:t>
                      </a:r>
                      <a:r>
                        <a:rPr sz="1000" b="1" spc="-30" dirty="0">
                          <a:solidFill>
                            <a:srgbClr val="355216"/>
                          </a:solidFill>
                          <a:latin typeface="+mn-lt"/>
                          <a:cs typeface="Times New Roman"/>
                        </a:rPr>
                        <a:t> </a:t>
                      </a:r>
                      <a:r>
                        <a:rPr sz="1000" b="1" spc="-5" dirty="0">
                          <a:solidFill>
                            <a:srgbClr val="355216"/>
                          </a:solidFill>
                          <a:latin typeface="+mn-lt"/>
                          <a:cs typeface="Times New Roman"/>
                        </a:rPr>
                        <a:t>ai</a:t>
                      </a:r>
                      <a:r>
                        <a:rPr sz="1000" b="1" dirty="0">
                          <a:solidFill>
                            <a:srgbClr val="355216"/>
                          </a:solidFill>
                          <a:latin typeface="+mn-lt"/>
                          <a:cs typeface="Times New Roman"/>
                        </a:rPr>
                        <a:t>m</a:t>
                      </a:r>
                      <a:r>
                        <a:rPr sz="1000" b="1" spc="-20" dirty="0">
                          <a:solidFill>
                            <a:srgbClr val="355216"/>
                          </a:solidFill>
                          <a:latin typeface="+mn-lt"/>
                          <a:cs typeface="Times New Roman"/>
                        </a:rPr>
                        <a:t> </a:t>
                      </a:r>
                      <a:r>
                        <a:rPr sz="1000" b="1" spc="5" dirty="0">
                          <a:solidFill>
                            <a:srgbClr val="355216"/>
                          </a:solidFill>
                          <a:latin typeface="+mn-lt"/>
                          <a:cs typeface="Times New Roman"/>
                        </a:rPr>
                        <a:t>s</a:t>
                      </a:r>
                      <a:r>
                        <a:rPr sz="1000" b="1" spc="-5" dirty="0">
                          <a:solidFill>
                            <a:srgbClr val="355216"/>
                          </a:solidFill>
                          <a:latin typeface="+mn-lt"/>
                          <a:cs typeface="Times New Roman"/>
                        </a:rPr>
                        <a:t>ta</a:t>
                      </a:r>
                      <a:r>
                        <a:rPr sz="1000" b="1" dirty="0">
                          <a:solidFill>
                            <a:srgbClr val="355216"/>
                          </a:solidFill>
                          <a:latin typeface="+mn-lt"/>
                          <a:cs typeface="Times New Roman"/>
                        </a:rPr>
                        <a:t>t</a:t>
                      </a:r>
                      <a:r>
                        <a:rPr sz="1000" b="1" spc="-5" dirty="0">
                          <a:solidFill>
                            <a:srgbClr val="355216"/>
                          </a:solidFill>
                          <a:latin typeface="+mn-lt"/>
                          <a:cs typeface="Times New Roman"/>
                        </a:rPr>
                        <a:t>e</a:t>
                      </a:r>
                      <a:r>
                        <a:rPr sz="1000" b="1" spc="5" dirty="0">
                          <a:solidFill>
                            <a:srgbClr val="355216"/>
                          </a:solidFill>
                          <a:latin typeface="+mn-lt"/>
                          <a:cs typeface="Times New Roman"/>
                        </a:rPr>
                        <a:t>me</a:t>
                      </a:r>
                      <a:r>
                        <a:rPr sz="1000" b="1" dirty="0">
                          <a:solidFill>
                            <a:srgbClr val="355216"/>
                          </a:solidFill>
                          <a:latin typeface="+mn-lt"/>
                          <a:cs typeface="Times New Roman"/>
                        </a:rPr>
                        <a:t>n</a:t>
                      </a:r>
                      <a:r>
                        <a:rPr sz="1000" b="1" spc="-5" dirty="0">
                          <a:solidFill>
                            <a:srgbClr val="355216"/>
                          </a:solidFill>
                          <a:latin typeface="+mn-lt"/>
                          <a:cs typeface="Times New Roman"/>
                        </a:rPr>
                        <a:t>t</a:t>
                      </a:r>
                      <a:r>
                        <a:rPr sz="1000" b="1" spc="5" dirty="0">
                          <a:solidFill>
                            <a:srgbClr val="355216"/>
                          </a:solidFill>
                          <a:latin typeface="+mn-lt"/>
                          <a:cs typeface="Times New Roman"/>
                        </a:rPr>
                        <a:t>(</a:t>
                      </a:r>
                      <a:r>
                        <a:rPr sz="1000" b="1" dirty="0">
                          <a:solidFill>
                            <a:srgbClr val="355216"/>
                          </a:solidFill>
                          <a:latin typeface="+mn-lt"/>
                          <a:cs typeface="Times New Roman"/>
                        </a:rPr>
                        <a:t>s)              </a:t>
                      </a:r>
                      <a:r>
                        <a:rPr sz="1000" spc="-5" dirty="0">
                          <a:solidFill>
                            <a:srgbClr val="355216"/>
                          </a:solidFill>
                          <a:latin typeface="+mn-lt"/>
                          <a:cs typeface="Calibri"/>
                        </a:rPr>
                        <a:t>I</a:t>
                      </a:r>
                      <a:r>
                        <a:rPr sz="1000" spc="5" dirty="0">
                          <a:solidFill>
                            <a:srgbClr val="355216"/>
                          </a:solidFill>
                          <a:latin typeface="+mn-lt"/>
                          <a:cs typeface="Calibri"/>
                        </a:rPr>
                        <a:t>m</a:t>
                      </a:r>
                      <a:r>
                        <a:rPr sz="1000" spc="-5" dirty="0">
                          <a:solidFill>
                            <a:srgbClr val="355216"/>
                          </a:solidFill>
                          <a:latin typeface="+mn-lt"/>
                          <a:cs typeface="Calibri"/>
                        </a:rPr>
                        <a:t>p</a:t>
                      </a:r>
                      <a:r>
                        <a:rPr sz="1000" dirty="0">
                          <a:solidFill>
                            <a:srgbClr val="355216"/>
                          </a:solidFill>
                          <a:latin typeface="+mn-lt"/>
                          <a:cs typeface="Calibri"/>
                        </a:rPr>
                        <a:t>r</a:t>
                      </a:r>
                      <a:r>
                        <a:rPr sz="1000" spc="-10" dirty="0">
                          <a:solidFill>
                            <a:srgbClr val="355216"/>
                          </a:solidFill>
                          <a:latin typeface="+mn-lt"/>
                          <a:cs typeface="Calibri"/>
                        </a:rPr>
                        <a:t>o</a:t>
                      </a:r>
                      <a:r>
                        <a:rPr sz="1000" spc="-5" dirty="0">
                          <a:solidFill>
                            <a:srgbClr val="355216"/>
                          </a:solidFill>
                          <a:latin typeface="+mn-lt"/>
                          <a:cs typeface="Calibri"/>
                        </a:rPr>
                        <a:t>v</a:t>
                      </a:r>
                      <a:r>
                        <a:rPr sz="1000" dirty="0">
                          <a:solidFill>
                            <a:srgbClr val="355216"/>
                          </a:solidFill>
                          <a:latin typeface="+mn-lt"/>
                          <a:cs typeface="Calibri"/>
                        </a:rPr>
                        <a:t>e</a:t>
                      </a:r>
                      <a:r>
                        <a:rPr sz="1000" spc="-10" dirty="0">
                          <a:solidFill>
                            <a:srgbClr val="355216"/>
                          </a:solidFill>
                          <a:latin typeface="+mn-lt"/>
                          <a:cs typeface="Calibri"/>
                        </a:rPr>
                        <a:t> </a:t>
                      </a:r>
                      <a:r>
                        <a:rPr sz="1000" dirty="0">
                          <a:solidFill>
                            <a:srgbClr val="355216"/>
                          </a:solidFill>
                          <a:latin typeface="+mn-lt"/>
                          <a:cs typeface="Calibri"/>
                        </a:rPr>
                        <a:t>P</a:t>
                      </a:r>
                      <a:r>
                        <a:rPr sz="1000" spc="5" dirty="0">
                          <a:solidFill>
                            <a:srgbClr val="355216"/>
                          </a:solidFill>
                          <a:latin typeface="+mn-lt"/>
                          <a:cs typeface="Calibri"/>
                        </a:rPr>
                        <a:t>C</a:t>
                      </a:r>
                      <a:r>
                        <a:rPr sz="1000" dirty="0">
                          <a:solidFill>
                            <a:srgbClr val="355216"/>
                          </a:solidFill>
                          <a:latin typeface="+mn-lt"/>
                          <a:cs typeface="Calibri"/>
                        </a:rPr>
                        <a:t>I</a:t>
                      </a:r>
                      <a:r>
                        <a:rPr sz="1000" spc="-25" dirty="0">
                          <a:solidFill>
                            <a:srgbClr val="355216"/>
                          </a:solidFill>
                          <a:latin typeface="+mn-lt"/>
                          <a:cs typeface="Calibri"/>
                        </a:rPr>
                        <a:t> </a:t>
                      </a:r>
                      <a:r>
                        <a:rPr sz="1000" spc="-5" dirty="0">
                          <a:solidFill>
                            <a:srgbClr val="355216"/>
                          </a:solidFill>
                          <a:latin typeface="+mn-lt"/>
                          <a:cs typeface="Calibri"/>
                        </a:rPr>
                        <a:t>b</a:t>
                      </a:r>
                      <a:r>
                        <a:rPr sz="1000" dirty="0">
                          <a:solidFill>
                            <a:srgbClr val="355216"/>
                          </a:solidFill>
                          <a:latin typeface="+mn-lt"/>
                          <a:cs typeface="Calibri"/>
                        </a:rPr>
                        <a:t>l</a:t>
                      </a:r>
                      <a:r>
                        <a:rPr sz="1000" spc="-10" dirty="0">
                          <a:solidFill>
                            <a:srgbClr val="355216"/>
                          </a:solidFill>
                          <a:latin typeface="+mn-lt"/>
                          <a:cs typeface="Calibri"/>
                        </a:rPr>
                        <a:t>ee</a:t>
                      </a:r>
                      <a:r>
                        <a:rPr sz="1000" spc="-5" dirty="0">
                          <a:solidFill>
                            <a:srgbClr val="355216"/>
                          </a:solidFill>
                          <a:latin typeface="+mn-lt"/>
                          <a:cs typeface="Calibri"/>
                        </a:rPr>
                        <a:t>d</a:t>
                      </a:r>
                      <a:r>
                        <a:rPr sz="1000" dirty="0">
                          <a:solidFill>
                            <a:srgbClr val="355216"/>
                          </a:solidFill>
                          <a:latin typeface="+mn-lt"/>
                          <a:cs typeface="Calibri"/>
                        </a:rPr>
                        <a:t>i</a:t>
                      </a:r>
                      <a:r>
                        <a:rPr sz="1000" spc="-5" dirty="0">
                          <a:solidFill>
                            <a:srgbClr val="355216"/>
                          </a:solidFill>
                          <a:latin typeface="+mn-lt"/>
                          <a:cs typeface="Calibri"/>
                        </a:rPr>
                        <a:t>n</a:t>
                      </a:r>
                      <a:r>
                        <a:rPr sz="1000" dirty="0">
                          <a:solidFill>
                            <a:srgbClr val="355216"/>
                          </a:solidFill>
                          <a:latin typeface="+mn-lt"/>
                          <a:cs typeface="Calibri"/>
                        </a:rPr>
                        <a:t>g</a:t>
                      </a:r>
                      <a:r>
                        <a:rPr sz="1000" spc="25" dirty="0">
                          <a:solidFill>
                            <a:srgbClr val="355216"/>
                          </a:solidFill>
                          <a:latin typeface="+mn-lt"/>
                          <a:cs typeface="Calibri"/>
                        </a:rPr>
                        <a:t> </a:t>
                      </a:r>
                      <a:r>
                        <a:rPr sz="1000" spc="-10" dirty="0">
                          <a:solidFill>
                            <a:srgbClr val="355216"/>
                          </a:solidFill>
                          <a:latin typeface="+mn-lt"/>
                          <a:cs typeface="Calibri"/>
                        </a:rPr>
                        <a:t>r</a:t>
                      </a:r>
                      <a:r>
                        <a:rPr sz="1000" dirty="0">
                          <a:solidFill>
                            <a:srgbClr val="355216"/>
                          </a:solidFill>
                          <a:latin typeface="+mn-lt"/>
                          <a:cs typeface="Calibri"/>
                        </a:rPr>
                        <a:t>a</a:t>
                      </a:r>
                      <a:r>
                        <a:rPr sz="1000" spc="-5" dirty="0">
                          <a:solidFill>
                            <a:srgbClr val="355216"/>
                          </a:solidFill>
                          <a:latin typeface="+mn-lt"/>
                          <a:cs typeface="Calibri"/>
                        </a:rPr>
                        <a:t>t</a:t>
                      </a:r>
                      <a:r>
                        <a:rPr sz="1000" spc="-10" dirty="0">
                          <a:solidFill>
                            <a:srgbClr val="355216"/>
                          </a:solidFill>
                          <a:latin typeface="+mn-lt"/>
                          <a:cs typeface="Calibri"/>
                        </a:rPr>
                        <a:t>e</a:t>
                      </a:r>
                      <a:r>
                        <a:rPr sz="1000" dirty="0">
                          <a:solidFill>
                            <a:srgbClr val="355216"/>
                          </a:solidFill>
                          <a:latin typeface="+mn-lt"/>
                          <a:cs typeface="Calibri"/>
                        </a:rPr>
                        <a:t>s</a:t>
                      </a:r>
                      <a:r>
                        <a:rPr sz="1000" spc="-5" dirty="0">
                          <a:solidFill>
                            <a:srgbClr val="355216"/>
                          </a:solidFill>
                          <a:latin typeface="+mn-lt"/>
                          <a:cs typeface="Calibri"/>
                        </a:rPr>
                        <a:t> f</a:t>
                      </a:r>
                      <a:r>
                        <a:rPr sz="1000" dirty="0">
                          <a:solidFill>
                            <a:srgbClr val="355216"/>
                          </a:solidFill>
                          <a:latin typeface="+mn-lt"/>
                          <a:cs typeface="Calibri"/>
                        </a:rPr>
                        <a:t>or</a:t>
                      </a:r>
                      <a:r>
                        <a:rPr sz="1000" spc="-15" dirty="0">
                          <a:solidFill>
                            <a:srgbClr val="355216"/>
                          </a:solidFill>
                          <a:latin typeface="+mn-lt"/>
                          <a:cs typeface="Calibri"/>
                        </a:rPr>
                        <a:t> </a:t>
                      </a:r>
                      <a:r>
                        <a:rPr sz="1000" spc="-5" dirty="0">
                          <a:solidFill>
                            <a:srgbClr val="355216"/>
                          </a:solidFill>
                          <a:latin typeface="+mn-lt"/>
                          <a:cs typeface="Calibri"/>
                        </a:rPr>
                        <a:t>h</a:t>
                      </a:r>
                      <a:r>
                        <a:rPr sz="1000" dirty="0">
                          <a:solidFill>
                            <a:srgbClr val="355216"/>
                          </a:solidFill>
                          <a:latin typeface="+mn-lt"/>
                          <a:cs typeface="Calibri"/>
                        </a:rPr>
                        <a:t>o</a:t>
                      </a:r>
                      <a:r>
                        <a:rPr sz="1000" spc="-5" dirty="0">
                          <a:solidFill>
                            <a:srgbClr val="355216"/>
                          </a:solidFill>
                          <a:latin typeface="+mn-lt"/>
                          <a:cs typeface="Calibri"/>
                        </a:rPr>
                        <a:t>sp</a:t>
                      </a:r>
                      <a:r>
                        <a:rPr sz="1000" spc="-10" dirty="0">
                          <a:solidFill>
                            <a:srgbClr val="355216"/>
                          </a:solidFill>
                          <a:latin typeface="+mn-lt"/>
                          <a:cs typeface="Calibri"/>
                        </a:rPr>
                        <a:t>i</a:t>
                      </a:r>
                      <a:r>
                        <a:rPr sz="1000" spc="-5" dirty="0">
                          <a:solidFill>
                            <a:srgbClr val="355216"/>
                          </a:solidFill>
                          <a:latin typeface="+mn-lt"/>
                          <a:cs typeface="Calibri"/>
                        </a:rPr>
                        <a:t>t</a:t>
                      </a:r>
                      <a:r>
                        <a:rPr sz="1000" dirty="0">
                          <a:solidFill>
                            <a:srgbClr val="355216"/>
                          </a:solidFill>
                          <a:latin typeface="+mn-lt"/>
                          <a:cs typeface="Calibri"/>
                        </a:rPr>
                        <a:t>a</a:t>
                      </a:r>
                      <a:r>
                        <a:rPr sz="1000" spc="-10" dirty="0">
                          <a:solidFill>
                            <a:srgbClr val="355216"/>
                          </a:solidFill>
                          <a:latin typeface="+mn-lt"/>
                          <a:cs typeface="Calibri"/>
                        </a:rPr>
                        <a:t>l</a:t>
                      </a:r>
                      <a:r>
                        <a:rPr sz="1000" dirty="0">
                          <a:solidFill>
                            <a:srgbClr val="355216"/>
                          </a:solidFill>
                          <a:latin typeface="+mn-lt"/>
                          <a:cs typeface="Calibri"/>
                        </a:rPr>
                        <a:t>s </a:t>
                      </a:r>
                      <a:r>
                        <a:rPr sz="1000" spc="-5" dirty="0">
                          <a:solidFill>
                            <a:srgbClr val="355216"/>
                          </a:solidFill>
                          <a:latin typeface="+mn-lt"/>
                          <a:cs typeface="Calibri"/>
                        </a:rPr>
                        <a:t>p</a:t>
                      </a:r>
                      <a:r>
                        <a:rPr sz="1000" dirty="0">
                          <a:solidFill>
                            <a:srgbClr val="355216"/>
                          </a:solidFill>
                          <a:latin typeface="+mn-lt"/>
                          <a:cs typeface="Calibri"/>
                        </a:rPr>
                        <a:t>a</a:t>
                      </a:r>
                      <a:r>
                        <a:rPr sz="1000" spc="-10" dirty="0">
                          <a:solidFill>
                            <a:srgbClr val="355216"/>
                          </a:solidFill>
                          <a:latin typeface="+mn-lt"/>
                          <a:cs typeface="Calibri"/>
                        </a:rPr>
                        <a:t>r</a:t>
                      </a:r>
                      <a:r>
                        <a:rPr sz="1000" spc="-5" dirty="0">
                          <a:solidFill>
                            <a:srgbClr val="355216"/>
                          </a:solidFill>
                          <a:latin typeface="+mn-lt"/>
                          <a:cs typeface="Calibri"/>
                        </a:rPr>
                        <a:t>t</a:t>
                      </a:r>
                      <a:r>
                        <a:rPr sz="1000" dirty="0">
                          <a:solidFill>
                            <a:srgbClr val="355216"/>
                          </a:solidFill>
                          <a:latin typeface="+mn-lt"/>
                          <a:cs typeface="Calibri"/>
                        </a:rPr>
                        <a:t>i</a:t>
                      </a:r>
                      <a:r>
                        <a:rPr sz="1000" spc="-10" dirty="0">
                          <a:solidFill>
                            <a:srgbClr val="355216"/>
                          </a:solidFill>
                          <a:latin typeface="+mn-lt"/>
                          <a:cs typeface="Calibri"/>
                        </a:rPr>
                        <a:t>c</a:t>
                      </a:r>
                      <a:r>
                        <a:rPr sz="1000" dirty="0">
                          <a:solidFill>
                            <a:srgbClr val="355216"/>
                          </a:solidFill>
                          <a:latin typeface="+mn-lt"/>
                          <a:cs typeface="Calibri"/>
                        </a:rPr>
                        <a:t>i</a:t>
                      </a:r>
                      <a:r>
                        <a:rPr sz="1000" spc="-5" dirty="0">
                          <a:solidFill>
                            <a:srgbClr val="355216"/>
                          </a:solidFill>
                          <a:latin typeface="+mn-lt"/>
                          <a:cs typeface="Calibri"/>
                        </a:rPr>
                        <a:t>p</a:t>
                      </a:r>
                      <a:r>
                        <a:rPr sz="1000" dirty="0">
                          <a:solidFill>
                            <a:srgbClr val="355216"/>
                          </a:solidFill>
                          <a:latin typeface="+mn-lt"/>
                          <a:cs typeface="Calibri"/>
                        </a:rPr>
                        <a:t>a</a:t>
                      </a:r>
                      <a:r>
                        <a:rPr sz="1000" spc="-5" dirty="0">
                          <a:solidFill>
                            <a:srgbClr val="355216"/>
                          </a:solidFill>
                          <a:latin typeface="+mn-lt"/>
                          <a:cs typeface="Calibri"/>
                        </a:rPr>
                        <a:t>t</a:t>
                      </a:r>
                      <a:r>
                        <a:rPr sz="1000" spc="-10" dirty="0">
                          <a:solidFill>
                            <a:srgbClr val="355216"/>
                          </a:solidFill>
                          <a:latin typeface="+mn-lt"/>
                          <a:cs typeface="Calibri"/>
                        </a:rPr>
                        <a:t>i</a:t>
                      </a:r>
                      <a:r>
                        <a:rPr sz="1000" spc="-5" dirty="0">
                          <a:solidFill>
                            <a:srgbClr val="355216"/>
                          </a:solidFill>
                          <a:latin typeface="+mn-lt"/>
                          <a:cs typeface="Calibri"/>
                        </a:rPr>
                        <a:t>n</a:t>
                      </a:r>
                      <a:r>
                        <a:rPr sz="1000" dirty="0">
                          <a:solidFill>
                            <a:srgbClr val="355216"/>
                          </a:solidFill>
                          <a:latin typeface="+mn-lt"/>
                          <a:cs typeface="Calibri"/>
                        </a:rPr>
                        <a:t>g</a:t>
                      </a:r>
                      <a:r>
                        <a:rPr sz="1000" spc="25" dirty="0">
                          <a:solidFill>
                            <a:srgbClr val="355216"/>
                          </a:solidFill>
                          <a:latin typeface="+mn-lt"/>
                          <a:cs typeface="Calibri"/>
                        </a:rPr>
                        <a:t> </a:t>
                      </a:r>
                      <a:r>
                        <a:rPr sz="1000" dirty="0">
                          <a:solidFill>
                            <a:srgbClr val="355216"/>
                          </a:solidFill>
                          <a:latin typeface="+mn-lt"/>
                          <a:cs typeface="Calibri"/>
                        </a:rPr>
                        <a:t>in</a:t>
                      </a:r>
                      <a:r>
                        <a:rPr sz="1000" spc="5" dirty="0">
                          <a:solidFill>
                            <a:srgbClr val="355216"/>
                          </a:solidFill>
                          <a:latin typeface="+mn-lt"/>
                          <a:cs typeface="Calibri"/>
                        </a:rPr>
                        <a:t> </a:t>
                      </a:r>
                      <a:r>
                        <a:rPr sz="1000" spc="-5" dirty="0">
                          <a:solidFill>
                            <a:srgbClr val="355216"/>
                          </a:solidFill>
                          <a:latin typeface="+mn-lt"/>
                          <a:cs typeface="Calibri"/>
                        </a:rPr>
                        <a:t>th</a:t>
                      </a:r>
                      <a:r>
                        <a:rPr sz="1000" dirty="0">
                          <a:solidFill>
                            <a:srgbClr val="355216"/>
                          </a:solidFill>
                          <a:latin typeface="+mn-lt"/>
                          <a:cs typeface="Calibri"/>
                        </a:rPr>
                        <a:t>e</a:t>
                      </a:r>
                      <a:r>
                        <a:rPr sz="1000" spc="-5" dirty="0">
                          <a:solidFill>
                            <a:srgbClr val="355216"/>
                          </a:solidFill>
                          <a:latin typeface="+mn-lt"/>
                          <a:cs typeface="Calibri"/>
                        </a:rPr>
                        <a:t> </a:t>
                      </a:r>
                      <a:r>
                        <a:rPr sz="1000" dirty="0">
                          <a:solidFill>
                            <a:srgbClr val="355216"/>
                          </a:solidFill>
                          <a:latin typeface="+mn-lt"/>
                          <a:cs typeface="Calibri"/>
                        </a:rPr>
                        <a:t>A</a:t>
                      </a:r>
                      <a:r>
                        <a:rPr sz="1000" spc="-5" dirty="0">
                          <a:solidFill>
                            <a:srgbClr val="355216"/>
                          </a:solidFill>
                          <a:latin typeface="+mn-lt"/>
                          <a:cs typeface="Calibri"/>
                        </a:rPr>
                        <a:t>C</a:t>
                      </a:r>
                      <a:r>
                        <a:rPr sz="1000" spc="10" dirty="0">
                          <a:solidFill>
                            <a:srgbClr val="355216"/>
                          </a:solidFill>
                          <a:latin typeface="+mn-lt"/>
                          <a:cs typeface="Calibri"/>
                        </a:rPr>
                        <a:t>T</a:t>
                      </a:r>
                      <a:r>
                        <a:rPr sz="1000" spc="-5" dirty="0">
                          <a:solidFill>
                            <a:srgbClr val="355216"/>
                          </a:solidFill>
                          <a:latin typeface="+mn-lt"/>
                          <a:cs typeface="Calibri"/>
                        </a:rPr>
                        <a:t>IO</a:t>
                      </a:r>
                      <a:r>
                        <a:rPr sz="1000" dirty="0">
                          <a:solidFill>
                            <a:srgbClr val="355216"/>
                          </a:solidFill>
                          <a:latin typeface="+mn-lt"/>
                          <a:cs typeface="Calibri"/>
                        </a:rPr>
                        <a:t>N</a:t>
                      </a:r>
                      <a:r>
                        <a:rPr sz="1000" spc="-40" dirty="0">
                          <a:solidFill>
                            <a:srgbClr val="355216"/>
                          </a:solidFill>
                          <a:latin typeface="+mn-lt"/>
                          <a:cs typeface="Calibri"/>
                        </a:rPr>
                        <a:t> </a:t>
                      </a:r>
                      <a:r>
                        <a:rPr sz="1000" dirty="0">
                          <a:solidFill>
                            <a:srgbClr val="355216"/>
                          </a:solidFill>
                          <a:latin typeface="+mn-lt"/>
                          <a:cs typeface="Calibri"/>
                        </a:rPr>
                        <a:t>a</a:t>
                      </a:r>
                      <a:r>
                        <a:rPr sz="1000" spc="-5" dirty="0">
                          <a:solidFill>
                            <a:srgbClr val="355216"/>
                          </a:solidFill>
                          <a:latin typeface="+mn-lt"/>
                          <a:cs typeface="Calibri"/>
                        </a:rPr>
                        <a:t>n</a:t>
                      </a:r>
                      <a:r>
                        <a:rPr sz="1000" dirty="0">
                          <a:solidFill>
                            <a:srgbClr val="355216"/>
                          </a:solidFill>
                          <a:latin typeface="+mn-lt"/>
                          <a:cs typeface="Calibri"/>
                        </a:rPr>
                        <a:t>d</a:t>
                      </a:r>
                      <a:r>
                        <a:rPr sz="1000" spc="5" dirty="0">
                          <a:solidFill>
                            <a:srgbClr val="355216"/>
                          </a:solidFill>
                          <a:latin typeface="+mn-lt"/>
                          <a:cs typeface="Calibri"/>
                        </a:rPr>
                        <a:t> C</a:t>
                      </a:r>
                      <a:r>
                        <a:rPr sz="1000" spc="-10" dirty="0">
                          <a:solidFill>
                            <a:srgbClr val="355216"/>
                          </a:solidFill>
                          <a:latin typeface="+mn-lt"/>
                          <a:cs typeface="Calibri"/>
                        </a:rPr>
                        <a:t>a</a:t>
                      </a:r>
                      <a:r>
                        <a:rPr sz="1000" spc="-5" dirty="0">
                          <a:solidFill>
                            <a:srgbClr val="355216"/>
                          </a:solidFill>
                          <a:latin typeface="+mn-lt"/>
                          <a:cs typeface="Calibri"/>
                        </a:rPr>
                        <a:t>t</a:t>
                      </a:r>
                      <a:r>
                        <a:rPr sz="1000" dirty="0">
                          <a:solidFill>
                            <a:srgbClr val="355216"/>
                          </a:solidFill>
                          <a:latin typeface="+mn-lt"/>
                          <a:cs typeface="Calibri"/>
                        </a:rPr>
                        <a:t>hP</a:t>
                      </a:r>
                      <a:r>
                        <a:rPr sz="1000" spc="5" dirty="0">
                          <a:solidFill>
                            <a:srgbClr val="355216"/>
                          </a:solidFill>
                          <a:latin typeface="+mn-lt"/>
                          <a:cs typeface="Calibri"/>
                        </a:rPr>
                        <a:t>C</a:t>
                      </a:r>
                      <a:r>
                        <a:rPr sz="1000" dirty="0">
                          <a:solidFill>
                            <a:srgbClr val="355216"/>
                          </a:solidFill>
                          <a:latin typeface="+mn-lt"/>
                          <a:cs typeface="Calibri"/>
                        </a:rPr>
                        <a:t>I </a:t>
                      </a:r>
                      <a:r>
                        <a:rPr sz="1000" spc="-5" dirty="0">
                          <a:solidFill>
                            <a:srgbClr val="355216"/>
                          </a:solidFill>
                          <a:latin typeface="+mn-lt"/>
                          <a:cs typeface="Calibri"/>
                        </a:rPr>
                        <a:t>R</a:t>
                      </a:r>
                      <a:r>
                        <a:rPr sz="1000" spc="-10" dirty="0">
                          <a:solidFill>
                            <a:srgbClr val="355216"/>
                          </a:solidFill>
                          <a:latin typeface="+mn-lt"/>
                          <a:cs typeface="Calibri"/>
                        </a:rPr>
                        <a:t>e</a:t>
                      </a:r>
                      <a:r>
                        <a:rPr sz="1000" spc="5" dirty="0">
                          <a:solidFill>
                            <a:srgbClr val="355216"/>
                          </a:solidFill>
                          <a:latin typeface="+mn-lt"/>
                          <a:cs typeface="Calibri"/>
                        </a:rPr>
                        <a:t>g</a:t>
                      </a:r>
                      <a:r>
                        <a:rPr sz="1000" spc="-10" dirty="0">
                          <a:solidFill>
                            <a:srgbClr val="355216"/>
                          </a:solidFill>
                          <a:latin typeface="+mn-lt"/>
                          <a:cs typeface="Calibri"/>
                        </a:rPr>
                        <a:t>i</a:t>
                      </a:r>
                      <a:r>
                        <a:rPr sz="1000" spc="-5" dirty="0">
                          <a:solidFill>
                            <a:srgbClr val="355216"/>
                          </a:solidFill>
                          <a:latin typeface="+mn-lt"/>
                          <a:cs typeface="Calibri"/>
                        </a:rPr>
                        <a:t>st</a:t>
                      </a:r>
                      <a:r>
                        <a:rPr sz="1000" spc="-10" dirty="0">
                          <a:solidFill>
                            <a:srgbClr val="355216"/>
                          </a:solidFill>
                          <a:latin typeface="+mn-lt"/>
                          <a:cs typeface="Calibri"/>
                        </a:rPr>
                        <a:t>r</a:t>
                      </a:r>
                      <a:r>
                        <a:rPr sz="1000" dirty="0">
                          <a:solidFill>
                            <a:srgbClr val="355216"/>
                          </a:solidFill>
                          <a:latin typeface="+mn-lt"/>
                          <a:cs typeface="Calibri"/>
                        </a:rPr>
                        <a:t>y</a:t>
                      </a:r>
                      <a:r>
                        <a:rPr sz="1000" spc="-10" dirty="0">
                          <a:solidFill>
                            <a:srgbClr val="355216"/>
                          </a:solidFill>
                          <a:latin typeface="+mn-lt"/>
                          <a:cs typeface="Calibri"/>
                        </a:rPr>
                        <a:t> </a:t>
                      </a:r>
                      <a:r>
                        <a:rPr sz="1000" spc="-5" dirty="0">
                          <a:solidFill>
                            <a:srgbClr val="355216"/>
                          </a:solidFill>
                          <a:latin typeface="+mn-lt"/>
                          <a:cs typeface="Calibri"/>
                        </a:rPr>
                        <a:t>b</a:t>
                      </a:r>
                      <a:r>
                        <a:rPr sz="1000" dirty="0">
                          <a:solidFill>
                            <a:srgbClr val="355216"/>
                          </a:solidFill>
                          <a:latin typeface="+mn-lt"/>
                          <a:cs typeface="Calibri"/>
                        </a:rPr>
                        <a:t>y m</a:t>
                      </a:r>
                      <a:r>
                        <a:rPr sz="1000" spc="-10" dirty="0">
                          <a:solidFill>
                            <a:srgbClr val="355216"/>
                          </a:solidFill>
                          <a:latin typeface="+mn-lt"/>
                          <a:cs typeface="Calibri"/>
                        </a:rPr>
                        <a:t>o</a:t>
                      </a:r>
                      <a:r>
                        <a:rPr sz="1000" spc="-5" dirty="0">
                          <a:solidFill>
                            <a:srgbClr val="355216"/>
                          </a:solidFill>
                          <a:latin typeface="+mn-lt"/>
                          <a:cs typeface="Calibri"/>
                        </a:rPr>
                        <a:t>t</a:t>
                      </a:r>
                      <a:r>
                        <a:rPr sz="1000" dirty="0">
                          <a:solidFill>
                            <a:srgbClr val="355216"/>
                          </a:solidFill>
                          <a:latin typeface="+mn-lt"/>
                          <a:cs typeface="Calibri"/>
                        </a:rPr>
                        <a:t>i</a:t>
                      </a:r>
                      <a:r>
                        <a:rPr sz="1000" spc="-10" dirty="0">
                          <a:solidFill>
                            <a:srgbClr val="355216"/>
                          </a:solidFill>
                          <a:latin typeface="+mn-lt"/>
                          <a:cs typeface="Calibri"/>
                        </a:rPr>
                        <a:t>v</a:t>
                      </a:r>
                      <a:r>
                        <a:rPr sz="1000" dirty="0">
                          <a:solidFill>
                            <a:srgbClr val="355216"/>
                          </a:solidFill>
                          <a:latin typeface="+mn-lt"/>
                          <a:cs typeface="Calibri"/>
                        </a:rPr>
                        <a:t>a</a:t>
                      </a:r>
                      <a:r>
                        <a:rPr sz="1000" spc="-5" dirty="0">
                          <a:solidFill>
                            <a:srgbClr val="355216"/>
                          </a:solidFill>
                          <a:latin typeface="+mn-lt"/>
                          <a:cs typeface="Calibri"/>
                        </a:rPr>
                        <a:t>t</a:t>
                      </a:r>
                      <a:r>
                        <a:rPr sz="1000" spc="-10" dirty="0">
                          <a:solidFill>
                            <a:srgbClr val="355216"/>
                          </a:solidFill>
                          <a:latin typeface="+mn-lt"/>
                          <a:cs typeface="Calibri"/>
                        </a:rPr>
                        <a:t>i</a:t>
                      </a:r>
                      <a:r>
                        <a:rPr sz="1000" dirty="0">
                          <a:solidFill>
                            <a:srgbClr val="355216"/>
                          </a:solidFill>
                          <a:latin typeface="+mn-lt"/>
                          <a:cs typeface="Calibri"/>
                        </a:rPr>
                        <a:t>ng</a:t>
                      </a:r>
                      <a:r>
                        <a:rPr sz="1000" spc="10" dirty="0">
                          <a:solidFill>
                            <a:srgbClr val="355216"/>
                          </a:solidFill>
                          <a:latin typeface="+mn-lt"/>
                          <a:cs typeface="Calibri"/>
                        </a:rPr>
                        <a:t> </a:t>
                      </a:r>
                      <a:r>
                        <a:rPr sz="1000" dirty="0">
                          <a:solidFill>
                            <a:srgbClr val="355216"/>
                          </a:solidFill>
                          <a:latin typeface="+mn-lt"/>
                          <a:cs typeface="Calibri"/>
                        </a:rPr>
                        <a:t>w</a:t>
                      </a:r>
                      <a:r>
                        <a:rPr sz="1000" spc="-10" dirty="0">
                          <a:solidFill>
                            <a:srgbClr val="355216"/>
                          </a:solidFill>
                          <a:latin typeface="+mn-lt"/>
                          <a:cs typeface="Calibri"/>
                        </a:rPr>
                        <a:t>i</a:t>
                      </a:r>
                      <a:r>
                        <a:rPr sz="1000" dirty="0">
                          <a:solidFill>
                            <a:srgbClr val="355216"/>
                          </a:solidFill>
                          <a:latin typeface="+mn-lt"/>
                          <a:cs typeface="Calibri"/>
                        </a:rPr>
                        <a:t>d</a:t>
                      </a:r>
                      <a:r>
                        <a:rPr sz="1000" spc="-10" dirty="0">
                          <a:solidFill>
                            <a:srgbClr val="355216"/>
                          </a:solidFill>
                          <a:latin typeface="+mn-lt"/>
                          <a:cs typeface="Calibri"/>
                        </a:rPr>
                        <a:t>e</a:t>
                      </a:r>
                      <a:r>
                        <a:rPr sz="1000" spc="-5" dirty="0">
                          <a:solidFill>
                            <a:srgbClr val="355216"/>
                          </a:solidFill>
                          <a:latin typeface="+mn-lt"/>
                          <a:cs typeface="Calibri"/>
                        </a:rPr>
                        <a:t>sp</a:t>
                      </a:r>
                      <a:r>
                        <a:rPr sz="1000" spc="-10" dirty="0">
                          <a:solidFill>
                            <a:srgbClr val="355216"/>
                          </a:solidFill>
                          <a:latin typeface="+mn-lt"/>
                          <a:cs typeface="Calibri"/>
                        </a:rPr>
                        <a:t>r</a:t>
                      </a:r>
                      <a:r>
                        <a:rPr sz="1000" dirty="0">
                          <a:solidFill>
                            <a:srgbClr val="355216"/>
                          </a:solidFill>
                          <a:latin typeface="+mn-lt"/>
                          <a:cs typeface="Calibri"/>
                        </a:rPr>
                        <a:t>e</a:t>
                      </a:r>
                      <a:r>
                        <a:rPr sz="1000" spc="-10" dirty="0">
                          <a:solidFill>
                            <a:srgbClr val="355216"/>
                          </a:solidFill>
                          <a:latin typeface="+mn-lt"/>
                          <a:cs typeface="Calibri"/>
                        </a:rPr>
                        <a:t>a</a:t>
                      </a:r>
                      <a:r>
                        <a:rPr sz="1000" dirty="0">
                          <a:solidFill>
                            <a:srgbClr val="355216"/>
                          </a:solidFill>
                          <a:latin typeface="+mn-lt"/>
                          <a:cs typeface="Calibri"/>
                        </a:rPr>
                        <a:t>d</a:t>
                      </a:r>
                      <a:r>
                        <a:rPr sz="1000" spc="20" dirty="0">
                          <a:solidFill>
                            <a:srgbClr val="355216"/>
                          </a:solidFill>
                          <a:latin typeface="+mn-lt"/>
                          <a:cs typeface="Calibri"/>
                        </a:rPr>
                        <a:t> </a:t>
                      </a:r>
                      <a:r>
                        <a:rPr sz="1000" dirty="0">
                          <a:solidFill>
                            <a:srgbClr val="355216"/>
                          </a:solidFill>
                          <a:latin typeface="+mn-lt"/>
                          <a:cs typeface="Calibri"/>
                        </a:rPr>
                        <a:t>a</a:t>
                      </a:r>
                      <a:r>
                        <a:rPr sz="1000" spc="-5" dirty="0">
                          <a:solidFill>
                            <a:srgbClr val="355216"/>
                          </a:solidFill>
                          <a:latin typeface="+mn-lt"/>
                          <a:cs typeface="Calibri"/>
                        </a:rPr>
                        <a:t>d</a:t>
                      </a:r>
                      <a:r>
                        <a:rPr sz="1000" spc="-10" dirty="0">
                          <a:solidFill>
                            <a:srgbClr val="355216"/>
                          </a:solidFill>
                          <a:latin typeface="+mn-lt"/>
                          <a:cs typeface="Calibri"/>
                        </a:rPr>
                        <a:t>o</a:t>
                      </a:r>
                      <a:r>
                        <a:rPr sz="1000" spc="-5" dirty="0">
                          <a:solidFill>
                            <a:srgbClr val="355216"/>
                          </a:solidFill>
                          <a:latin typeface="+mn-lt"/>
                          <a:cs typeface="Calibri"/>
                        </a:rPr>
                        <a:t>pt</a:t>
                      </a:r>
                      <a:r>
                        <a:rPr sz="1000" dirty="0">
                          <a:solidFill>
                            <a:srgbClr val="355216"/>
                          </a:solidFill>
                          <a:latin typeface="+mn-lt"/>
                          <a:cs typeface="Calibri"/>
                        </a:rPr>
                        <a:t>i</a:t>
                      </a:r>
                      <a:r>
                        <a:rPr sz="1000" spc="-10" dirty="0">
                          <a:solidFill>
                            <a:srgbClr val="355216"/>
                          </a:solidFill>
                          <a:latin typeface="+mn-lt"/>
                          <a:cs typeface="Calibri"/>
                        </a:rPr>
                        <a:t>o</a:t>
                      </a:r>
                      <a:r>
                        <a:rPr sz="1000" dirty="0">
                          <a:solidFill>
                            <a:srgbClr val="355216"/>
                          </a:solidFill>
                          <a:latin typeface="+mn-lt"/>
                          <a:cs typeface="Calibri"/>
                        </a:rPr>
                        <a:t>n </a:t>
                      </a:r>
                      <a:r>
                        <a:rPr sz="1000" spc="-10" dirty="0">
                          <a:solidFill>
                            <a:srgbClr val="355216"/>
                          </a:solidFill>
                          <a:latin typeface="+mn-lt"/>
                          <a:cs typeface="Calibri"/>
                        </a:rPr>
                        <a:t>o</a:t>
                      </a:r>
                      <a:r>
                        <a:rPr sz="1000" dirty="0">
                          <a:solidFill>
                            <a:srgbClr val="355216"/>
                          </a:solidFill>
                          <a:latin typeface="+mn-lt"/>
                          <a:cs typeface="Calibri"/>
                        </a:rPr>
                        <a:t>f</a:t>
                      </a:r>
                      <a:r>
                        <a:rPr sz="1000" spc="5" dirty="0">
                          <a:solidFill>
                            <a:srgbClr val="355216"/>
                          </a:solidFill>
                          <a:latin typeface="+mn-lt"/>
                          <a:cs typeface="Calibri"/>
                        </a:rPr>
                        <a:t> </a:t>
                      </a:r>
                      <a:r>
                        <a:rPr sz="1000" spc="-10" dirty="0">
                          <a:solidFill>
                            <a:srgbClr val="355216"/>
                          </a:solidFill>
                          <a:latin typeface="+mn-lt"/>
                          <a:cs typeface="Calibri"/>
                        </a:rPr>
                        <a:t>e</a:t>
                      </a:r>
                      <a:r>
                        <a:rPr sz="1000" spc="-5" dirty="0">
                          <a:solidFill>
                            <a:srgbClr val="355216"/>
                          </a:solidFill>
                          <a:latin typeface="+mn-lt"/>
                          <a:cs typeface="Calibri"/>
                        </a:rPr>
                        <a:t>v</a:t>
                      </a:r>
                      <a:r>
                        <a:rPr sz="1000" spc="-10" dirty="0">
                          <a:solidFill>
                            <a:srgbClr val="355216"/>
                          </a:solidFill>
                          <a:latin typeface="+mn-lt"/>
                          <a:cs typeface="Calibri"/>
                        </a:rPr>
                        <a:t>i</a:t>
                      </a:r>
                      <a:r>
                        <a:rPr sz="1000" dirty="0">
                          <a:solidFill>
                            <a:srgbClr val="355216"/>
                          </a:solidFill>
                          <a:latin typeface="+mn-lt"/>
                          <a:cs typeface="Calibri"/>
                        </a:rPr>
                        <a:t>d</a:t>
                      </a:r>
                      <a:r>
                        <a:rPr sz="1000" spc="-10" dirty="0">
                          <a:solidFill>
                            <a:srgbClr val="355216"/>
                          </a:solidFill>
                          <a:latin typeface="+mn-lt"/>
                          <a:cs typeface="Calibri"/>
                        </a:rPr>
                        <a:t>e</a:t>
                      </a:r>
                      <a:r>
                        <a:rPr sz="1000" spc="-5" dirty="0">
                          <a:solidFill>
                            <a:srgbClr val="355216"/>
                          </a:solidFill>
                          <a:latin typeface="+mn-lt"/>
                          <a:cs typeface="Calibri"/>
                        </a:rPr>
                        <a:t>nc</a:t>
                      </a:r>
                      <a:r>
                        <a:rPr sz="1000" spc="-10" dirty="0">
                          <a:solidFill>
                            <a:srgbClr val="355216"/>
                          </a:solidFill>
                          <a:latin typeface="+mn-lt"/>
                          <a:cs typeface="Calibri"/>
                        </a:rPr>
                        <a:t>e</a:t>
                      </a:r>
                      <a:r>
                        <a:rPr sz="1000" dirty="0">
                          <a:solidFill>
                            <a:srgbClr val="355216"/>
                          </a:solidFill>
                          <a:latin typeface="+mn-lt"/>
                          <a:cs typeface="Calibri"/>
                        </a:rPr>
                        <a:t>-b</a:t>
                      </a:r>
                      <a:r>
                        <a:rPr sz="1000" spc="-10" dirty="0">
                          <a:solidFill>
                            <a:srgbClr val="355216"/>
                          </a:solidFill>
                          <a:latin typeface="+mn-lt"/>
                          <a:cs typeface="Calibri"/>
                        </a:rPr>
                        <a:t>a</a:t>
                      </a:r>
                      <a:r>
                        <a:rPr sz="1000" spc="-5" dirty="0">
                          <a:solidFill>
                            <a:srgbClr val="355216"/>
                          </a:solidFill>
                          <a:latin typeface="+mn-lt"/>
                          <a:cs typeface="Calibri"/>
                        </a:rPr>
                        <a:t>s</a:t>
                      </a:r>
                      <a:r>
                        <a:rPr sz="1000" dirty="0">
                          <a:solidFill>
                            <a:srgbClr val="355216"/>
                          </a:solidFill>
                          <a:latin typeface="+mn-lt"/>
                          <a:cs typeface="Calibri"/>
                        </a:rPr>
                        <a:t>ed</a:t>
                      </a:r>
                      <a:r>
                        <a:rPr sz="1000" spc="40" dirty="0">
                          <a:solidFill>
                            <a:srgbClr val="355216"/>
                          </a:solidFill>
                          <a:latin typeface="+mn-lt"/>
                          <a:cs typeface="Calibri"/>
                        </a:rPr>
                        <a:t> </a:t>
                      </a:r>
                      <a:r>
                        <a:rPr sz="1000" spc="-5" dirty="0">
                          <a:solidFill>
                            <a:srgbClr val="355216"/>
                          </a:solidFill>
                          <a:latin typeface="+mn-lt"/>
                          <a:cs typeface="Calibri"/>
                        </a:rPr>
                        <a:t>p</a:t>
                      </a:r>
                      <a:r>
                        <a:rPr sz="1000" dirty="0">
                          <a:solidFill>
                            <a:srgbClr val="355216"/>
                          </a:solidFill>
                          <a:latin typeface="+mn-lt"/>
                          <a:cs typeface="Calibri"/>
                        </a:rPr>
                        <a:t>r</a:t>
                      </a:r>
                      <a:r>
                        <a:rPr sz="1000" spc="-10" dirty="0">
                          <a:solidFill>
                            <a:srgbClr val="355216"/>
                          </a:solidFill>
                          <a:latin typeface="+mn-lt"/>
                          <a:cs typeface="Calibri"/>
                        </a:rPr>
                        <a:t>a</a:t>
                      </a:r>
                      <a:r>
                        <a:rPr sz="1000" spc="-5" dirty="0">
                          <a:solidFill>
                            <a:srgbClr val="355216"/>
                          </a:solidFill>
                          <a:latin typeface="+mn-lt"/>
                          <a:cs typeface="Calibri"/>
                        </a:rPr>
                        <a:t>ct</a:t>
                      </a:r>
                      <a:r>
                        <a:rPr sz="1000" spc="-10" dirty="0">
                          <a:solidFill>
                            <a:srgbClr val="355216"/>
                          </a:solidFill>
                          <a:latin typeface="+mn-lt"/>
                          <a:cs typeface="Calibri"/>
                        </a:rPr>
                        <a:t>i</a:t>
                      </a:r>
                      <a:r>
                        <a:rPr sz="1000" spc="-5" dirty="0">
                          <a:solidFill>
                            <a:srgbClr val="355216"/>
                          </a:solidFill>
                          <a:latin typeface="+mn-lt"/>
                          <a:cs typeface="Calibri"/>
                        </a:rPr>
                        <a:t>c</a:t>
                      </a:r>
                      <a:r>
                        <a:rPr sz="1000" dirty="0">
                          <a:solidFill>
                            <a:srgbClr val="355216"/>
                          </a:solidFill>
                          <a:latin typeface="+mn-lt"/>
                          <a:cs typeface="Calibri"/>
                        </a:rPr>
                        <a:t>es </a:t>
                      </a:r>
                      <a:r>
                        <a:rPr sz="1000" spc="-5" dirty="0">
                          <a:solidFill>
                            <a:srgbClr val="355216"/>
                          </a:solidFill>
                          <a:latin typeface="+mn-lt"/>
                          <a:cs typeface="Calibri"/>
                        </a:rPr>
                        <a:t>t</a:t>
                      </a:r>
                      <a:r>
                        <a:rPr sz="1000" dirty="0">
                          <a:solidFill>
                            <a:srgbClr val="355216"/>
                          </a:solidFill>
                          <a:latin typeface="+mn-lt"/>
                          <a:cs typeface="Calibri"/>
                        </a:rPr>
                        <a:t>o</a:t>
                      </a:r>
                      <a:r>
                        <a:rPr sz="1000" spc="-5" dirty="0">
                          <a:solidFill>
                            <a:srgbClr val="355216"/>
                          </a:solidFill>
                          <a:latin typeface="+mn-lt"/>
                          <a:cs typeface="Calibri"/>
                        </a:rPr>
                        <a:t> </a:t>
                      </a:r>
                      <a:r>
                        <a:rPr sz="1000" spc="-10" dirty="0">
                          <a:solidFill>
                            <a:srgbClr val="355216"/>
                          </a:solidFill>
                          <a:latin typeface="+mn-lt"/>
                          <a:cs typeface="Calibri"/>
                        </a:rPr>
                        <a:t>i</a:t>
                      </a:r>
                      <a:r>
                        <a:rPr sz="1000" spc="5" dirty="0">
                          <a:solidFill>
                            <a:srgbClr val="355216"/>
                          </a:solidFill>
                          <a:latin typeface="+mn-lt"/>
                          <a:cs typeface="Calibri"/>
                        </a:rPr>
                        <a:t>m</a:t>
                      </a:r>
                      <a:r>
                        <a:rPr sz="1000" spc="-5" dirty="0">
                          <a:solidFill>
                            <a:srgbClr val="355216"/>
                          </a:solidFill>
                          <a:latin typeface="+mn-lt"/>
                          <a:cs typeface="Calibri"/>
                        </a:rPr>
                        <a:t>p</a:t>
                      </a:r>
                      <a:r>
                        <a:rPr sz="1000" spc="-10" dirty="0">
                          <a:solidFill>
                            <a:srgbClr val="355216"/>
                          </a:solidFill>
                          <a:latin typeface="+mn-lt"/>
                          <a:cs typeface="Calibri"/>
                        </a:rPr>
                        <a:t>ro</a:t>
                      </a:r>
                      <a:r>
                        <a:rPr sz="1000" spc="-5" dirty="0">
                          <a:solidFill>
                            <a:srgbClr val="355216"/>
                          </a:solidFill>
                          <a:latin typeface="+mn-lt"/>
                          <a:cs typeface="Calibri"/>
                        </a:rPr>
                        <a:t>v</a:t>
                      </a:r>
                      <a:r>
                        <a:rPr sz="1000" dirty="0">
                          <a:solidFill>
                            <a:srgbClr val="355216"/>
                          </a:solidFill>
                          <a:latin typeface="+mn-lt"/>
                          <a:cs typeface="Calibri"/>
                        </a:rPr>
                        <a:t>e </a:t>
                      </a:r>
                      <a:r>
                        <a:rPr sz="1000" spc="-5" dirty="0">
                          <a:solidFill>
                            <a:srgbClr val="355216"/>
                          </a:solidFill>
                          <a:latin typeface="+mn-lt"/>
                          <a:cs typeface="Calibri"/>
                        </a:rPr>
                        <a:t>qu</a:t>
                      </a:r>
                      <a:r>
                        <a:rPr sz="1000" dirty="0">
                          <a:solidFill>
                            <a:srgbClr val="355216"/>
                          </a:solidFill>
                          <a:latin typeface="+mn-lt"/>
                          <a:cs typeface="Calibri"/>
                        </a:rPr>
                        <a:t>al</a:t>
                      </a:r>
                      <a:r>
                        <a:rPr sz="1000" spc="-10" dirty="0">
                          <a:solidFill>
                            <a:srgbClr val="355216"/>
                          </a:solidFill>
                          <a:latin typeface="+mn-lt"/>
                          <a:cs typeface="Calibri"/>
                        </a:rPr>
                        <a:t>i</a:t>
                      </a:r>
                      <a:r>
                        <a:rPr sz="1000" spc="-5" dirty="0">
                          <a:solidFill>
                            <a:srgbClr val="355216"/>
                          </a:solidFill>
                          <a:latin typeface="+mn-lt"/>
                          <a:cs typeface="Calibri"/>
                        </a:rPr>
                        <a:t>t</a:t>
                      </a:r>
                      <a:r>
                        <a:rPr sz="1000" dirty="0">
                          <a:solidFill>
                            <a:srgbClr val="355216"/>
                          </a:solidFill>
                          <a:latin typeface="+mn-lt"/>
                          <a:cs typeface="Calibri"/>
                        </a:rPr>
                        <a:t>y</a:t>
                      </a:r>
                      <a:r>
                        <a:rPr sz="1000" spc="15" dirty="0">
                          <a:solidFill>
                            <a:srgbClr val="355216"/>
                          </a:solidFill>
                          <a:latin typeface="+mn-lt"/>
                          <a:cs typeface="Calibri"/>
                        </a:rPr>
                        <a:t> </a:t>
                      </a:r>
                      <a:r>
                        <a:rPr sz="1000" spc="-10" dirty="0">
                          <a:solidFill>
                            <a:srgbClr val="355216"/>
                          </a:solidFill>
                          <a:latin typeface="+mn-lt"/>
                          <a:cs typeface="Calibri"/>
                        </a:rPr>
                        <a:t>o</a:t>
                      </a:r>
                      <a:r>
                        <a:rPr sz="1000" dirty="0">
                          <a:solidFill>
                            <a:srgbClr val="355216"/>
                          </a:solidFill>
                          <a:latin typeface="+mn-lt"/>
                          <a:cs typeface="Calibri"/>
                        </a:rPr>
                        <a:t>f</a:t>
                      </a:r>
                      <a:r>
                        <a:rPr sz="1000" spc="5" dirty="0">
                          <a:solidFill>
                            <a:srgbClr val="355216"/>
                          </a:solidFill>
                          <a:latin typeface="+mn-lt"/>
                          <a:cs typeface="Calibri"/>
                        </a:rPr>
                        <a:t> </a:t>
                      </a:r>
                      <a:r>
                        <a:rPr sz="1000" spc="-5" dirty="0">
                          <a:solidFill>
                            <a:srgbClr val="355216"/>
                          </a:solidFill>
                          <a:latin typeface="+mn-lt"/>
                          <a:cs typeface="Calibri"/>
                        </a:rPr>
                        <a:t>c</a:t>
                      </a:r>
                      <a:r>
                        <a:rPr sz="1000" dirty="0">
                          <a:solidFill>
                            <a:srgbClr val="355216"/>
                          </a:solidFill>
                          <a:latin typeface="+mn-lt"/>
                          <a:cs typeface="Calibri"/>
                        </a:rPr>
                        <a:t>a</a:t>
                      </a:r>
                      <a:r>
                        <a:rPr sz="1000" spc="-10" dirty="0">
                          <a:solidFill>
                            <a:srgbClr val="355216"/>
                          </a:solidFill>
                          <a:latin typeface="+mn-lt"/>
                          <a:cs typeface="Calibri"/>
                        </a:rPr>
                        <a:t>re</a:t>
                      </a:r>
                      <a:r>
                        <a:rPr sz="1000" dirty="0">
                          <a:solidFill>
                            <a:srgbClr val="355216"/>
                          </a:solidFill>
                          <a:latin typeface="+mn-lt"/>
                          <a:cs typeface="Calibri"/>
                        </a:rPr>
                        <a:t>.</a:t>
                      </a: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solidFill>
                      <a:schemeClr val="bg1"/>
                    </a:solidFill>
                  </a:tcPr>
                </a:tc>
                <a:tc rowSpan="3">
                  <a:txBody>
                    <a:bodyPr/>
                    <a:lstStyle/>
                    <a:p>
                      <a:pPr marL="61594">
                        <a:lnSpc>
                          <a:spcPct val="100000"/>
                        </a:lnSpc>
                      </a:pPr>
                      <a:r>
                        <a:rPr sz="1000" b="1" dirty="0">
                          <a:solidFill>
                            <a:srgbClr val="355216"/>
                          </a:solidFill>
                          <a:latin typeface="+mn-lt"/>
                          <a:cs typeface="Times New Roman"/>
                        </a:rPr>
                        <a:t>H.</a:t>
                      </a:r>
                      <a:r>
                        <a:rPr sz="1000" b="1" spc="-40" dirty="0">
                          <a:solidFill>
                            <a:srgbClr val="355216"/>
                          </a:solidFill>
                          <a:latin typeface="+mn-lt"/>
                          <a:cs typeface="Times New Roman"/>
                        </a:rPr>
                        <a:t> </a:t>
                      </a:r>
                      <a:r>
                        <a:rPr sz="1000" b="1" dirty="0">
                          <a:solidFill>
                            <a:srgbClr val="355216"/>
                          </a:solidFill>
                          <a:latin typeface="+mn-lt"/>
                          <a:cs typeface="Times New Roman"/>
                        </a:rPr>
                        <a:t>In</a:t>
                      </a:r>
                      <a:r>
                        <a:rPr sz="1000" b="1" spc="-5" dirty="0">
                          <a:solidFill>
                            <a:srgbClr val="355216"/>
                          </a:solidFill>
                          <a:latin typeface="+mn-lt"/>
                          <a:cs typeface="Times New Roman"/>
                        </a:rPr>
                        <a:t>t</a:t>
                      </a:r>
                      <a:r>
                        <a:rPr sz="1000" b="1" spc="5" dirty="0">
                          <a:solidFill>
                            <a:srgbClr val="355216"/>
                          </a:solidFill>
                          <a:latin typeface="+mn-lt"/>
                          <a:cs typeface="Times New Roman"/>
                        </a:rPr>
                        <a:t>e</a:t>
                      </a:r>
                      <a:r>
                        <a:rPr sz="1000" b="1" dirty="0">
                          <a:solidFill>
                            <a:srgbClr val="355216"/>
                          </a:solidFill>
                          <a:latin typeface="+mn-lt"/>
                          <a:cs typeface="Times New Roman"/>
                        </a:rPr>
                        <a:t>rn</a:t>
                      </a:r>
                      <a:r>
                        <a:rPr sz="1000" b="1" spc="-5" dirty="0">
                          <a:solidFill>
                            <a:srgbClr val="355216"/>
                          </a:solidFill>
                          <a:latin typeface="+mn-lt"/>
                          <a:cs typeface="Times New Roman"/>
                        </a:rPr>
                        <a:t>a</a:t>
                      </a:r>
                      <a:r>
                        <a:rPr sz="1000" b="1" dirty="0">
                          <a:solidFill>
                            <a:srgbClr val="355216"/>
                          </a:solidFill>
                          <a:latin typeface="+mn-lt"/>
                          <a:cs typeface="Times New Roman"/>
                        </a:rPr>
                        <a:t>l</a:t>
                      </a:r>
                      <a:r>
                        <a:rPr sz="1000" b="1" spc="-55" dirty="0">
                          <a:solidFill>
                            <a:srgbClr val="355216"/>
                          </a:solidFill>
                          <a:latin typeface="+mn-lt"/>
                          <a:cs typeface="Times New Roman"/>
                        </a:rPr>
                        <a:t> </a:t>
                      </a:r>
                      <a:r>
                        <a:rPr sz="1000" b="1" spc="-5" dirty="0">
                          <a:solidFill>
                            <a:srgbClr val="355216"/>
                          </a:solidFill>
                          <a:latin typeface="+mn-lt"/>
                          <a:cs typeface="Times New Roman"/>
                        </a:rPr>
                        <a:t>l</a:t>
                      </a:r>
                      <a:r>
                        <a:rPr sz="1000" b="1" spc="5" dirty="0">
                          <a:solidFill>
                            <a:srgbClr val="355216"/>
                          </a:solidFill>
                          <a:latin typeface="+mn-lt"/>
                          <a:cs typeface="Times New Roman"/>
                        </a:rPr>
                        <a:t>ev</a:t>
                      </a:r>
                      <a:r>
                        <a:rPr sz="1000" b="1" spc="-5" dirty="0">
                          <a:solidFill>
                            <a:srgbClr val="355216"/>
                          </a:solidFill>
                          <a:latin typeface="+mn-lt"/>
                          <a:cs typeface="Times New Roman"/>
                        </a:rPr>
                        <a:t>e</a:t>
                      </a:r>
                      <a:r>
                        <a:rPr sz="1000" b="1" dirty="0">
                          <a:solidFill>
                            <a:srgbClr val="355216"/>
                          </a:solidFill>
                          <a:latin typeface="+mn-lt"/>
                          <a:cs typeface="Times New Roman"/>
                        </a:rPr>
                        <a:t>rs</a:t>
                      </a:r>
                    </a:p>
                    <a:p>
                      <a:pPr marL="61594">
                        <a:lnSpc>
                          <a:spcPct val="100000"/>
                        </a:lnSpc>
                      </a:pPr>
                      <a:r>
                        <a:rPr sz="1000" u="sng" spc="-5" dirty="0">
                          <a:solidFill>
                            <a:srgbClr val="355216"/>
                          </a:solidFill>
                          <a:latin typeface="+mn-lt"/>
                          <a:cs typeface="Calibri"/>
                        </a:rPr>
                        <a:t>R</a:t>
                      </a:r>
                      <a:r>
                        <a:rPr sz="1000" u="sng" spc="-10" dirty="0">
                          <a:solidFill>
                            <a:srgbClr val="355216"/>
                          </a:solidFill>
                          <a:latin typeface="+mn-lt"/>
                          <a:cs typeface="Calibri"/>
                        </a:rPr>
                        <a:t>e</a:t>
                      </a:r>
                      <a:r>
                        <a:rPr sz="1000" u="sng" spc="5" dirty="0">
                          <a:solidFill>
                            <a:srgbClr val="355216"/>
                          </a:solidFill>
                          <a:latin typeface="+mn-lt"/>
                          <a:cs typeface="Calibri"/>
                        </a:rPr>
                        <a:t>g</a:t>
                      </a:r>
                      <a:r>
                        <a:rPr sz="1000" u="sng" spc="-10" dirty="0">
                          <a:solidFill>
                            <a:srgbClr val="355216"/>
                          </a:solidFill>
                          <a:latin typeface="+mn-lt"/>
                          <a:cs typeface="Calibri"/>
                        </a:rPr>
                        <a:t>i</a:t>
                      </a:r>
                      <a:r>
                        <a:rPr sz="1000" u="sng" spc="-5" dirty="0">
                          <a:solidFill>
                            <a:srgbClr val="355216"/>
                          </a:solidFill>
                          <a:latin typeface="+mn-lt"/>
                          <a:cs typeface="Calibri"/>
                        </a:rPr>
                        <a:t>st</a:t>
                      </a:r>
                      <a:r>
                        <a:rPr sz="1000" u="sng" spc="-10" dirty="0">
                          <a:solidFill>
                            <a:srgbClr val="355216"/>
                          </a:solidFill>
                          <a:latin typeface="+mn-lt"/>
                          <a:cs typeface="Calibri"/>
                        </a:rPr>
                        <a:t>r</a:t>
                      </a:r>
                      <a:r>
                        <a:rPr sz="1000" u="sng" dirty="0">
                          <a:solidFill>
                            <a:srgbClr val="355216"/>
                          </a:solidFill>
                          <a:latin typeface="+mn-lt"/>
                          <a:cs typeface="Calibri"/>
                        </a:rPr>
                        <a:t>y</a:t>
                      </a:r>
                      <a:r>
                        <a:rPr sz="1000" u="sng" spc="-30" dirty="0">
                          <a:solidFill>
                            <a:srgbClr val="355216"/>
                          </a:solidFill>
                          <a:latin typeface="+mn-lt"/>
                          <a:cs typeface="Times New Roman"/>
                        </a:rPr>
                        <a:t> </a:t>
                      </a:r>
                      <a:r>
                        <a:rPr sz="1000" u="sng" spc="-5" dirty="0">
                          <a:solidFill>
                            <a:srgbClr val="355216"/>
                          </a:solidFill>
                          <a:latin typeface="+mn-lt"/>
                          <a:cs typeface="Calibri"/>
                        </a:rPr>
                        <a:t>d</a:t>
                      </a:r>
                      <a:r>
                        <a:rPr sz="1000" u="sng" dirty="0">
                          <a:solidFill>
                            <a:srgbClr val="355216"/>
                          </a:solidFill>
                          <a:latin typeface="+mn-lt"/>
                          <a:cs typeface="Calibri"/>
                        </a:rPr>
                        <a:t>a</a:t>
                      </a:r>
                      <a:r>
                        <a:rPr sz="1000" u="sng" spc="-5" dirty="0">
                          <a:solidFill>
                            <a:srgbClr val="355216"/>
                          </a:solidFill>
                          <a:latin typeface="+mn-lt"/>
                          <a:cs typeface="Calibri"/>
                        </a:rPr>
                        <a:t>t</a:t>
                      </a:r>
                      <a:r>
                        <a:rPr sz="1000" u="sng" dirty="0">
                          <a:solidFill>
                            <a:srgbClr val="355216"/>
                          </a:solidFill>
                          <a:latin typeface="+mn-lt"/>
                          <a:cs typeface="Calibri"/>
                        </a:rPr>
                        <a:t>a</a:t>
                      </a:r>
                      <a:r>
                        <a:rPr sz="1000" u="sng" spc="-10" dirty="0">
                          <a:solidFill>
                            <a:srgbClr val="355216"/>
                          </a:solidFill>
                          <a:latin typeface="+mn-lt"/>
                          <a:cs typeface="Times New Roman"/>
                        </a:rPr>
                        <a:t> </a:t>
                      </a:r>
                      <a:r>
                        <a:rPr sz="1000" u="sng" spc="-5" dirty="0">
                          <a:solidFill>
                            <a:srgbClr val="355216"/>
                          </a:solidFill>
                          <a:latin typeface="+mn-lt"/>
                          <a:cs typeface="Calibri"/>
                        </a:rPr>
                        <a:t>s</a:t>
                      </a:r>
                      <a:r>
                        <a:rPr sz="1000" u="sng" spc="-10" dirty="0">
                          <a:solidFill>
                            <a:srgbClr val="355216"/>
                          </a:solidFill>
                          <a:latin typeface="+mn-lt"/>
                          <a:cs typeface="Calibri"/>
                        </a:rPr>
                        <a:t>o</a:t>
                      </a:r>
                      <a:r>
                        <a:rPr sz="1000" u="sng" spc="-5" dirty="0">
                          <a:solidFill>
                            <a:srgbClr val="355216"/>
                          </a:solidFill>
                          <a:latin typeface="+mn-lt"/>
                          <a:cs typeface="Calibri"/>
                        </a:rPr>
                        <a:t>u</a:t>
                      </a:r>
                      <a:r>
                        <a:rPr sz="1000" u="sng" spc="-10" dirty="0">
                          <a:solidFill>
                            <a:srgbClr val="355216"/>
                          </a:solidFill>
                          <a:latin typeface="+mn-lt"/>
                          <a:cs typeface="Calibri"/>
                        </a:rPr>
                        <a:t>r</a:t>
                      </a:r>
                      <a:r>
                        <a:rPr sz="1000" u="sng" spc="-5" dirty="0">
                          <a:solidFill>
                            <a:srgbClr val="355216"/>
                          </a:solidFill>
                          <a:latin typeface="+mn-lt"/>
                          <a:cs typeface="Calibri"/>
                        </a:rPr>
                        <a:t>c</a:t>
                      </a:r>
                      <a:r>
                        <a:rPr sz="1000" u="sng" dirty="0">
                          <a:solidFill>
                            <a:srgbClr val="355216"/>
                          </a:solidFill>
                          <a:latin typeface="+mn-lt"/>
                          <a:cs typeface="Calibri"/>
                        </a:rPr>
                        <a:t>e</a:t>
                      </a:r>
                      <a:endParaRPr sz="1000" dirty="0">
                        <a:solidFill>
                          <a:srgbClr val="355216"/>
                        </a:solidFill>
                        <a:latin typeface="+mn-lt"/>
                        <a:cs typeface="Calibri"/>
                      </a:endParaRPr>
                    </a:p>
                    <a:p>
                      <a:pPr marL="61594">
                        <a:lnSpc>
                          <a:spcPct val="100000"/>
                        </a:lnSpc>
                        <a:buFont typeface="Times New Roman"/>
                        <a:buChar char="•"/>
                        <a:tabLst>
                          <a:tab pos="234315" algn="l"/>
                        </a:tabLst>
                      </a:pPr>
                      <a:r>
                        <a:rPr sz="1000" spc="5" dirty="0">
                          <a:solidFill>
                            <a:srgbClr val="355216"/>
                          </a:solidFill>
                          <a:latin typeface="+mn-lt"/>
                          <a:cs typeface="Calibri"/>
                        </a:rPr>
                        <a:t>C</a:t>
                      </a:r>
                      <a:r>
                        <a:rPr sz="1000" dirty="0">
                          <a:solidFill>
                            <a:srgbClr val="355216"/>
                          </a:solidFill>
                          <a:latin typeface="+mn-lt"/>
                          <a:cs typeface="Calibri"/>
                        </a:rPr>
                        <a:t>a</a:t>
                      </a:r>
                      <a:r>
                        <a:rPr sz="1000" spc="-15" dirty="0">
                          <a:solidFill>
                            <a:srgbClr val="355216"/>
                          </a:solidFill>
                          <a:latin typeface="+mn-lt"/>
                          <a:cs typeface="Calibri"/>
                        </a:rPr>
                        <a:t>t</a:t>
                      </a:r>
                      <a:r>
                        <a:rPr sz="1000" dirty="0">
                          <a:solidFill>
                            <a:srgbClr val="355216"/>
                          </a:solidFill>
                          <a:latin typeface="+mn-lt"/>
                          <a:cs typeface="Calibri"/>
                        </a:rPr>
                        <a:t>hP</a:t>
                      </a:r>
                      <a:r>
                        <a:rPr sz="1000" spc="5" dirty="0">
                          <a:solidFill>
                            <a:srgbClr val="355216"/>
                          </a:solidFill>
                          <a:latin typeface="+mn-lt"/>
                          <a:cs typeface="Calibri"/>
                        </a:rPr>
                        <a:t>C</a:t>
                      </a:r>
                      <a:r>
                        <a:rPr sz="1000" dirty="0">
                          <a:solidFill>
                            <a:srgbClr val="355216"/>
                          </a:solidFill>
                          <a:latin typeface="+mn-lt"/>
                          <a:cs typeface="Calibri"/>
                        </a:rPr>
                        <a:t>I</a:t>
                      </a:r>
                    </a:p>
                    <a:p>
                      <a:pPr marL="61594" marR="1023619">
                        <a:lnSpc>
                          <a:spcPct val="100000"/>
                        </a:lnSpc>
                        <a:buFont typeface="Times New Roman"/>
                        <a:buChar char="•"/>
                        <a:tabLst>
                          <a:tab pos="234315" algn="l"/>
                        </a:tabLst>
                      </a:pPr>
                      <a:r>
                        <a:rPr sz="1000" dirty="0">
                          <a:solidFill>
                            <a:srgbClr val="355216"/>
                          </a:solidFill>
                          <a:latin typeface="+mn-lt"/>
                          <a:cs typeface="Calibri"/>
                        </a:rPr>
                        <a:t>A</a:t>
                      </a:r>
                      <a:r>
                        <a:rPr sz="1000" spc="5" dirty="0">
                          <a:solidFill>
                            <a:srgbClr val="355216"/>
                          </a:solidFill>
                          <a:latin typeface="+mn-lt"/>
                          <a:cs typeface="Calibri"/>
                        </a:rPr>
                        <a:t>C</a:t>
                      </a:r>
                      <a:r>
                        <a:rPr sz="1000" dirty="0">
                          <a:solidFill>
                            <a:srgbClr val="355216"/>
                          </a:solidFill>
                          <a:latin typeface="+mn-lt"/>
                          <a:cs typeface="Calibri"/>
                        </a:rPr>
                        <a:t>T</a:t>
                      </a:r>
                      <a:r>
                        <a:rPr sz="1000" spc="5" dirty="0">
                          <a:solidFill>
                            <a:srgbClr val="355216"/>
                          </a:solidFill>
                          <a:latin typeface="+mn-lt"/>
                          <a:cs typeface="Calibri"/>
                        </a:rPr>
                        <a:t>I</a:t>
                      </a:r>
                      <a:r>
                        <a:rPr sz="1000" spc="-10" dirty="0">
                          <a:solidFill>
                            <a:srgbClr val="355216"/>
                          </a:solidFill>
                          <a:latin typeface="+mn-lt"/>
                          <a:cs typeface="Calibri"/>
                        </a:rPr>
                        <a:t>O</a:t>
                      </a:r>
                      <a:r>
                        <a:rPr sz="1000" dirty="0">
                          <a:solidFill>
                            <a:srgbClr val="355216"/>
                          </a:solidFill>
                          <a:latin typeface="+mn-lt"/>
                          <a:cs typeface="Calibri"/>
                        </a:rPr>
                        <a:t>N </a:t>
                      </a:r>
                      <a:endParaRPr lang="en-US" sz="1000" dirty="0">
                        <a:solidFill>
                          <a:srgbClr val="355216"/>
                        </a:solidFill>
                        <a:latin typeface="+mn-lt"/>
                        <a:cs typeface="Calibri"/>
                      </a:endParaRPr>
                    </a:p>
                    <a:p>
                      <a:pPr marL="61594" marR="1023619">
                        <a:lnSpc>
                          <a:spcPct val="100000"/>
                        </a:lnSpc>
                        <a:buFont typeface="Times New Roman"/>
                        <a:buChar char="•"/>
                        <a:tabLst>
                          <a:tab pos="234315" algn="l"/>
                        </a:tabLst>
                      </a:pPr>
                      <a:r>
                        <a:rPr sz="1000" u="sng" dirty="0">
                          <a:solidFill>
                            <a:srgbClr val="355216"/>
                          </a:solidFill>
                          <a:latin typeface="+mn-lt"/>
                          <a:cs typeface="Calibri"/>
                        </a:rPr>
                        <a:t>G</a:t>
                      </a:r>
                      <a:r>
                        <a:rPr sz="1000" u="sng" spc="-5" dirty="0">
                          <a:solidFill>
                            <a:srgbClr val="355216"/>
                          </a:solidFill>
                          <a:latin typeface="+mn-lt"/>
                          <a:cs typeface="Calibri"/>
                        </a:rPr>
                        <a:t>u</a:t>
                      </a:r>
                      <a:r>
                        <a:rPr sz="1000" u="sng" spc="-10" dirty="0">
                          <a:solidFill>
                            <a:srgbClr val="355216"/>
                          </a:solidFill>
                          <a:latin typeface="+mn-lt"/>
                          <a:cs typeface="Calibri"/>
                        </a:rPr>
                        <a:t>i</a:t>
                      </a:r>
                      <a:r>
                        <a:rPr sz="1000" u="sng" dirty="0">
                          <a:solidFill>
                            <a:srgbClr val="355216"/>
                          </a:solidFill>
                          <a:latin typeface="+mn-lt"/>
                          <a:cs typeface="Calibri"/>
                        </a:rPr>
                        <a:t>d</a:t>
                      </a:r>
                      <a:r>
                        <a:rPr sz="1000" u="sng" spc="-10" dirty="0">
                          <a:solidFill>
                            <a:srgbClr val="355216"/>
                          </a:solidFill>
                          <a:latin typeface="+mn-lt"/>
                          <a:cs typeface="Calibri"/>
                        </a:rPr>
                        <a:t>el</a:t>
                      </a:r>
                      <a:r>
                        <a:rPr sz="1000" u="sng" dirty="0">
                          <a:solidFill>
                            <a:srgbClr val="355216"/>
                          </a:solidFill>
                          <a:latin typeface="+mn-lt"/>
                          <a:cs typeface="Calibri"/>
                        </a:rPr>
                        <a:t>i</a:t>
                      </a:r>
                      <a:r>
                        <a:rPr sz="1000" u="sng" spc="-5" dirty="0">
                          <a:solidFill>
                            <a:srgbClr val="355216"/>
                          </a:solidFill>
                          <a:latin typeface="+mn-lt"/>
                          <a:cs typeface="Calibri"/>
                        </a:rPr>
                        <a:t>n</a:t>
                      </a:r>
                      <a:r>
                        <a:rPr sz="1000" u="sng" dirty="0">
                          <a:solidFill>
                            <a:srgbClr val="355216"/>
                          </a:solidFill>
                          <a:latin typeface="+mn-lt"/>
                          <a:cs typeface="Calibri"/>
                        </a:rPr>
                        <a:t>e</a:t>
                      </a:r>
                      <a:r>
                        <a:rPr sz="1000" u="sng" spc="10" dirty="0">
                          <a:solidFill>
                            <a:srgbClr val="355216"/>
                          </a:solidFill>
                          <a:latin typeface="+mn-lt"/>
                          <a:cs typeface="Times New Roman"/>
                        </a:rPr>
                        <a:t> </a:t>
                      </a:r>
                      <a:r>
                        <a:rPr sz="1000" u="sng" spc="-10" dirty="0">
                          <a:solidFill>
                            <a:srgbClr val="355216"/>
                          </a:solidFill>
                          <a:latin typeface="+mn-lt"/>
                          <a:cs typeface="Calibri"/>
                        </a:rPr>
                        <a:t>r</a:t>
                      </a:r>
                      <a:r>
                        <a:rPr sz="1000" u="sng" dirty="0">
                          <a:solidFill>
                            <a:srgbClr val="355216"/>
                          </a:solidFill>
                          <a:latin typeface="+mn-lt"/>
                          <a:cs typeface="Calibri"/>
                        </a:rPr>
                        <a:t>e</a:t>
                      </a:r>
                      <a:r>
                        <a:rPr sz="1000" u="sng" spc="-15" dirty="0">
                          <a:solidFill>
                            <a:srgbClr val="355216"/>
                          </a:solidFill>
                          <a:latin typeface="+mn-lt"/>
                          <a:cs typeface="Calibri"/>
                        </a:rPr>
                        <a:t>f</a:t>
                      </a:r>
                      <a:r>
                        <a:rPr sz="1000" u="sng" dirty="0">
                          <a:solidFill>
                            <a:srgbClr val="355216"/>
                          </a:solidFill>
                          <a:latin typeface="+mn-lt"/>
                          <a:cs typeface="Calibri"/>
                        </a:rPr>
                        <a:t>e</a:t>
                      </a:r>
                      <a:r>
                        <a:rPr sz="1000" u="sng" spc="-10" dirty="0">
                          <a:solidFill>
                            <a:srgbClr val="355216"/>
                          </a:solidFill>
                          <a:latin typeface="+mn-lt"/>
                          <a:cs typeface="Calibri"/>
                        </a:rPr>
                        <a:t>re</a:t>
                      </a:r>
                      <a:r>
                        <a:rPr sz="1000" u="sng" spc="-5" dirty="0">
                          <a:solidFill>
                            <a:srgbClr val="355216"/>
                          </a:solidFill>
                          <a:latin typeface="+mn-lt"/>
                          <a:cs typeface="Calibri"/>
                        </a:rPr>
                        <a:t>nc</a:t>
                      </a:r>
                      <a:r>
                        <a:rPr sz="1000" u="sng" dirty="0">
                          <a:solidFill>
                            <a:srgbClr val="355216"/>
                          </a:solidFill>
                          <a:latin typeface="+mn-lt"/>
                          <a:cs typeface="Calibri"/>
                        </a:rPr>
                        <a:t>es</a:t>
                      </a:r>
                      <a:endParaRPr sz="1000" dirty="0">
                        <a:solidFill>
                          <a:srgbClr val="355216"/>
                        </a:solidFill>
                        <a:latin typeface="+mn-lt"/>
                        <a:cs typeface="Calibri"/>
                      </a:endParaRPr>
                    </a:p>
                    <a:p>
                      <a:pPr marL="61594" indent="-171450" algn="l" defTabSz="914400" rtl="0" eaLnBrk="1" latinLnBrk="0" hangingPunct="1">
                        <a:lnSpc>
                          <a:spcPct val="100000"/>
                        </a:lnSpc>
                        <a:buFont typeface="Times New Roman"/>
                        <a:buChar char="•"/>
                        <a:tabLst>
                          <a:tab pos="234315" algn="l"/>
                        </a:tabLst>
                      </a:pPr>
                      <a:r>
                        <a:rPr sz="1000" kern="1200" spc="5" dirty="0">
                          <a:solidFill>
                            <a:srgbClr val="355216"/>
                          </a:solidFill>
                          <a:latin typeface="+mn-lt"/>
                          <a:ea typeface="+mn-ea"/>
                          <a:cs typeface="Calibri"/>
                        </a:rPr>
                        <a:t>PCI</a:t>
                      </a:r>
                    </a:p>
                    <a:p>
                      <a:pPr marL="61594" marR="1330960" indent="-171450" algn="l" defTabSz="914400" rtl="0" eaLnBrk="1" latinLnBrk="0" hangingPunct="1">
                        <a:lnSpc>
                          <a:spcPct val="100000"/>
                        </a:lnSpc>
                        <a:buFont typeface="Times New Roman"/>
                        <a:buChar char="•"/>
                        <a:tabLst>
                          <a:tab pos="234315" algn="l"/>
                        </a:tabLst>
                      </a:pPr>
                      <a:r>
                        <a:rPr sz="1000" kern="1200" spc="5" dirty="0">
                          <a:solidFill>
                            <a:srgbClr val="355216"/>
                          </a:solidFill>
                          <a:latin typeface="+mn-lt"/>
                          <a:ea typeface="+mn-ea"/>
                          <a:cs typeface="Calibri"/>
                        </a:rPr>
                        <a:t>DAPT </a:t>
                      </a:r>
                      <a:r>
                        <a:rPr sz="1000" u="sng" dirty="0">
                          <a:solidFill>
                            <a:srgbClr val="355216"/>
                          </a:solidFill>
                          <a:latin typeface="+mn-lt"/>
                          <a:cs typeface="Calibri"/>
                        </a:rPr>
                        <a:t>A</a:t>
                      </a:r>
                      <a:r>
                        <a:rPr sz="1000" u="sng" spc="-5" dirty="0">
                          <a:solidFill>
                            <a:srgbClr val="355216"/>
                          </a:solidFill>
                          <a:latin typeface="+mn-lt"/>
                          <a:cs typeface="Calibri"/>
                        </a:rPr>
                        <a:t>cc</a:t>
                      </a:r>
                      <a:r>
                        <a:rPr sz="1000" u="sng" spc="-10" dirty="0">
                          <a:solidFill>
                            <a:srgbClr val="355216"/>
                          </a:solidFill>
                          <a:latin typeface="+mn-lt"/>
                          <a:cs typeface="Calibri"/>
                        </a:rPr>
                        <a:t>re</a:t>
                      </a:r>
                      <a:r>
                        <a:rPr sz="1000" u="sng" dirty="0">
                          <a:solidFill>
                            <a:srgbClr val="355216"/>
                          </a:solidFill>
                          <a:latin typeface="+mn-lt"/>
                          <a:cs typeface="Calibri"/>
                        </a:rPr>
                        <a:t>d</a:t>
                      </a:r>
                      <a:r>
                        <a:rPr sz="1000" u="sng" spc="-10" dirty="0">
                          <a:solidFill>
                            <a:srgbClr val="355216"/>
                          </a:solidFill>
                          <a:latin typeface="+mn-lt"/>
                          <a:cs typeface="Calibri"/>
                        </a:rPr>
                        <a:t>i</a:t>
                      </a:r>
                      <a:r>
                        <a:rPr sz="1000" u="sng" spc="-5" dirty="0">
                          <a:solidFill>
                            <a:srgbClr val="355216"/>
                          </a:solidFill>
                          <a:latin typeface="+mn-lt"/>
                          <a:cs typeface="Calibri"/>
                        </a:rPr>
                        <a:t>t</a:t>
                      </a:r>
                      <a:r>
                        <a:rPr sz="1000" u="sng" dirty="0">
                          <a:solidFill>
                            <a:srgbClr val="355216"/>
                          </a:solidFill>
                          <a:latin typeface="+mn-lt"/>
                          <a:cs typeface="Calibri"/>
                        </a:rPr>
                        <a:t>a</a:t>
                      </a:r>
                      <a:r>
                        <a:rPr sz="1000" u="sng" spc="-15" dirty="0">
                          <a:solidFill>
                            <a:srgbClr val="355216"/>
                          </a:solidFill>
                          <a:latin typeface="+mn-lt"/>
                          <a:cs typeface="Calibri"/>
                        </a:rPr>
                        <a:t>t</a:t>
                      </a:r>
                      <a:r>
                        <a:rPr sz="1000" u="sng" dirty="0">
                          <a:solidFill>
                            <a:srgbClr val="355216"/>
                          </a:solidFill>
                          <a:latin typeface="+mn-lt"/>
                          <a:cs typeface="Calibri"/>
                        </a:rPr>
                        <a:t>i</a:t>
                      </a:r>
                      <a:r>
                        <a:rPr sz="1000" u="sng" spc="-10" dirty="0">
                          <a:solidFill>
                            <a:srgbClr val="355216"/>
                          </a:solidFill>
                          <a:latin typeface="+mn-lt"/>
                          <a:cs typeface="Calibri"/>
                        </a:rPr>
                        <a:t>o</a:t>
                      </a:r>
                      <a:r>
                        <a:rPr sz="1000" u="sng" dirty="0">
                          <a:solidFill>
                            <a:srgbClr val="355216"/>
                          </a:solidFill>
                          <a:latin typeface="+mn-lt"/>
                          <a:cs typeface="Calibri"/>
                        </a:rPr>
                        <a:t>n</a:t>
                      </a:r>
                      <a:endParaRPr sz="1000" dirty="0">
                        <a:solidFill>
                          <a:srgbClr val="355216"/>
                        </a:solidFill>
                        <a:latin typeface="+mn-lt"/>
                        <a:cs typeface="Calibri"/>
                      </a:endParaRPr>
                    </a:p>
                    <a:p>
                      <a:pPr marL="61594" marR="626745">
                        <a:lnSpc>
                          <a:spcPct val="100000"/>
                        </a:lnSpc>
                        <a:buFont typeface="Times New Roman"/>
                        <a:buChar char="•"/>
                        <a:tabLst>
                          <a:tab pos="234315" algn="l"/>
                        </a:tabLst>
                      </a:pPr>
                      <a:r>
                        <a:rPr sz="1000" spc="5" dirty="0">
                          <a:solidFill>
                            <a:srgbClr val="355216"/>
                          </a:solidFill>
                          <a:latin typeface="+mn-lt"/>
                          <a:cs typeface="Calibri"/>
                        </a:rPr>
                        <a:t>C</a:t>
                      </a:r>
                      <a:r>
                        <a:rPr sz="1000" dirty="0">
                          <a:solidFill>
                            <a:srgbClr val="355216"/>
                          </a:solidFill>
                          <a:latin typeface="+mn-lt"/>
                          <a:cs typeface="Calibri"/>
                        </a:rPr>
                        <a:t>a</a:t>
                      </a:r>
                      <a:r>
                        <a:rPr sz="1000" spc="-15" dirty="0">
                          <a:solidFill>
                            <a:srgbClr val="355216"/>
                          </a:solidFill>
                          <a:latin typeface="+mn-lt"/>
                          <a:cs typeface="Calibri"/>
                        </a:rPr>
                        <a:t>t</a:t>
                      </a:r>
                      <a:r>
                        <a:rPr sz="1000" dirty="0">
                          <a:solidFill>
                            <a:srgbClr val="355216"/>
                          </a:solidFill>
                          <a:latin typeface="+mn-lt"/>
                          <a:cs typeface="Calibri"/>
                        </a:rPr>
                        <a:t>h</a:t>
                      </a:r>
                      <a:r>
                        <a:rPr sz="1000" spc="-10" dirty="0">
                          <a:solidFill>
                            <a:srgbClr val="355216"/>
                          </a:solidFill>
                          <a:latin typeface="+mn-lt"/>
                          <a:cs typeface="Calibri"/>
                        </a:rPr>
                        <a:t>L</a:t>
                      </a:r>
                      <a:r>
                        <a:rPr sz="1000" dirty="0">
                          <a:solidFill>
                            <a:srgbClr val="355216"/>
                          </a:solidFill>
                          <a:latin typeface="+mn-lt"/>
                          <a:cs typeface="Calibri"/>
                        </a:rPr>
                        <a:t>ab </a:t>
                      </a:r>
                      <a:r>
                        <a:rPr sz="1000" spc="-10" dirty="0">
                          <a:solidFill>
                            <a:srgbClr val="355216"/>
                          </a:solidFill>
                          <a:latin typeface="+mn-lt"/>
                          <a:cs typeface="Calibri"/>
                        </a:rPr>
                        <a:t>re</a:t>
                      </a:r>
                      <a:r>
                        <a:rPr sz="1000" dirty="0">
                          <a:solidFill>
                            <a:srgbClr val="355216"/>
                          </a:solidFill>
                          <a:latin typeface="+mn-lt"/>
                          <a:cs typeface="Calibri"/>
                        </a:rPr>
                        <a:t>l</a:t>
                      </a:r>
                      <a:r>
                        <a:rPr sz="1000" spc="-10" dirty="0">
                          <a:solidFill>
                            <a:srgbClr val="355216"/>
                          </a:solidFill>
                          <a:latin typeface="+mn-lt"/>
                          <a:cs typeface="Calibri"/>
                        </a:rPr>
                        <a:t>a</a:t>
                      </a:r>
                      <a:r>
                        <a:rPr sz="1000" spc="-5" dirty="0">
                          <a:solidFill>
                            <a:srgbClr val="355216"/>
                          </a:solidFill>
                          <a:latin typeface="+mn-lt"/>
                          <a:cs typeface="Calibri"/>
                        </a:rPr>
                        <a:t>t</a:t>
                      </a:r>
                      <a:r>
                        <a:rPr sz="1000" dirty="0">
                          <a:solidFill>
                            <a:srgbClr val="355216"/>
                          </a:solidFill>
                          <a:latin typeface="+mn-lt"/>
                          <a:cs typeface="Calibri"/>
                        </a:rPr>
                        <a:t>ed</a:t>
                      </a:r>
                      <a:r>
                        <a:rPr sz="1000" spc="15" dirty="0">
                          <a:solidFill>
                            <a:srgbClr val="355216"/>
                          </a:solidFill>
                          <a:latin typeface="+mn-lt"/>
                          <a:cs typeface="Calibri"/>
                        </a:rPr>
                        <a:t> </a:t>
                      </a:r>
                      <a:r>
                        <a:rPr sz="1000" spc="-5" dirty="0">
                          <a:solidFill>
                            <a:srgbClr val="355216"/>
                          </a:solidFill>
                          <a:latin typeface="+mn-lt"/>
                          <a:cs typeface="Calibri"/>
                        </a:rPr>
                        <a:t>st</a:t>
                      </a:r>
                      <a:r>
                        <a:rPr sz="1000" dirty="0">
                          <a:solidFill>
                            <a:srgbClr val="355216"/>
                          </a:solidFill>
                          <a:latin typeface="+mn-lt"/>
                          <a:cs typeface="Calibri"/>
                        </a:rPr>
                        <a:t>a</a:t>
                      </a:r>
                      <a:r>
                        <a:rPr sz="1000" spc="-5" dirty="0">
                          <a:solidFill>
                            <a:srgbClr val="355216"/>
                          </a:solidFill>
                          <a:latin typeface="+mn-lt"/>
                          <a:cs typeface="Calibri"/>
                        </a:rPr>
                        <a:t>nd</a:t>
                      </a:r>
                      <a:r>
                        <a:rPr sz="1000" dirty="0">
                          <a:solidFill>
                            <a:srgbClr val="355216"/>
                          </a:solidFill>
                          <a:latin typeface="+mn-lt"/>
                          <a:cs typeface="Calibri"/>
                        </a:rPr>
                        <a:t>a</a:t>
                      </a:r>
                      <a:r>
                        <a:rPr sz="1000" spc="-10" dirty="0">
                          <a:solidFill>
                            <a:srgbClr val="355216"/>
                          </a:solidFill>
                          <a:latin typeface="+mn-lt"/>
                          <a:cs typeface="Calibri"/>
                        </a:rPr>
                        <a:t>r</a:t>
                      </a:r>
                      <a:r>
                        <a:rPr sz="1000" spc="-5" dirty="0">
                          <a:solidFill>
                            <a:srgbClr val="355216"/>
                          </a:solidFill>
                          <a:latin typeface="+mn-lt"/>
                          <a:cs typeface="Calibri"/>
                        </a:rPr>
                        <a:t>d</a:t>
                      </a:r>
                      <a:r>
                        <a:rPr sz="1000" dirty="0">
                          <a:solidFill>
                            <a:srgbClr val="355216"/>
                          </a:solidFill>
                          <a:latin typeface="+mn-lt"/>
                          <a:cs typeface="Calibri"/>
                        </a:rPr>
                        <a:t>s </a:t>
                      </a:r>
                      <a:r>
                        <a:rPr sz="1000" u="sng" dirty="0">
                          <a:solidFill>
                            <a:srgbClr val="355216"/>
                          </a:solidFill>
                          <a:latin typeface="+mn-lt"/>
                          <a:cs typeface="Calibri"/>
                        </a:rPr>
                        <a:t>To</a:t>
                      </a:r>
                      <a:r>
                        <a:rPr sz="1000" u="sng" spc="-10" dirty="0">
                          <a:solidFill>
                            <a:srgbClr val="355216"/>
                          </a:solidFill>
                          <a:latin typeface="+mn-lt"/>
                          <a:cs typeface="Calibri"/>
                        </a:rPr>
                        <a:t>ol</a:t>
                      </a:r>
                      <a:r>
                        <a:rPr sz="1000" u="sng" dirty="0">
                          <a:solidFill>
                            <a:srgbClr val="355216"/>
                          </a:solidFill>
                          <a:latin typeface="+mn-lt"/>
                          <a:cs typeface="Calibri"/>
                        </a:rPr>
                        <a:t>s</a:t>
                      </a:r>
                      <a:endParaRPr sz="1000" dirty="0">
                        <a:solidFill>
                          <a:srgbClr val="355216"/>
                        </a:solidFill>
                        <a:latin typeface="+mn-lt"/>
                        <a:cs typeface="Calibri"/>
                      </a:endParaRPr>
                    </a:p>
                    <a:p>
                      <a:pPr marL="61594" marR="909319">
                        <a:lnSpc>
                          <a:spcPct val="100000"/>
                        </a:lnSpc>
                        <a:buFont typeface="Times New Roman"/>
                        <a:buChar char="•"/>
                        <a:tabLst>
                          <a:tab pos="234315" algn="l"/>
                        </a:tabLst>
                      </a:pPr>
                      <a:r>
                        <a:rPr sz="1000" dirty="0">
                          <a:solidFill>
                            <a:srgbClr val="355216"/>
                          </a:solidFill>
                          <a:latin typeface="+mn-lt"/>
                          <a:cs typeface="Calibri"/>
                        </a:rPr>
                        <a:t>P</a:t>
                      </a:r>
                      <a:r>
                        <a:rPr sz="1000" spc="5" dirty="0">
                          <a:solidFill>
                            <a:srgbClr val="355216"/>
                          </a:solidFill>
                          <a:latin typeface="+mn-lt"/>
                          <a:cs typeface="Calibri"/>
                        </a:rPr>
                        <a:t>C</a:t>
                      </a:r>
                      <a:r>
                        <a:rPr sz="1000" dirty="0">
                          <a:solidFill>
                            <a:srgbClr val="355216"/>
                          </a:solidFill>
                          <a:latin typeface="+mn-lt"/>
                          <a:cs typeface="Calibri"/>
                        </a:rPr>
                        <a:t>I</a:t>
                      </a:r>
                      <a:r>
                        <a:rPr sz="1000" spc="-25" dirty="0">
                          <a:solidFill>
                            <a:srgbClr val="355216"/>
                          </a:solidFill>
                          <a:latin typeface="+mn-lt"/>
                          <a:cs typeface="Calibri"/>
                        </a:rPr>
                        <a:t> </a:t>
                      </a:r>
                      <a:r>
                        <a:rPr sz="1000" spc="-5" dirty="0">
                          <a:solidFill>
                            <a:srgbClr val="355216"/>
                          </a:solidFill>
                          <a:latin typeface="+mn-lt"/>
                          <a:cs typeface="Calibri"/>
                        </a:rPr>
                        <a:t>b</a:t>
                      </a:r>
                      <a:r>
                        <a:rPr sz="1000" spc="-10" dirty="0">
                          <a:solidFill>
                            <a:srgbClr val="355216"/>
                          </a:solidFill>
                          <a:latin typeface="+mn-lt"/>
                          <a:cs typeface="Calibri"/>
                        </a:rPr>
                        <a:t>l</a:t>
                      </a:r>
                      <a:r>
                        <a:rPr sz="1000" dirty="0">
                          <a:solidFill>
                            <a:srgbClr val="355216"/>
                          </a:solidFill>
                          <a:latin typeface="+mn-lt"/>
                          <a:cs typeface="Calibri"/>
                        </a:rPr>
                        <a:t>e</a:t>
                      </a:r>
                      <a:r>
                        <a:rPr sz="1000" spc="-10" dirty="0">
                          <a:solidFill>
                            <a:srgbClr val="355216"/>
                          </a:solidFill>
                          <a:latin typeface="+mn-lt"/>
                          <a:cs typeface="Calibri"/>
                        </a:rPr>
                        <a:t>e</a:t>
                      </a:r>
                      <a:r>
                        <a:rPr sz="1000" spc="-5" dirty="0">
                          <a:solidFill>
                            <a:srgbClr val="355216"/>
                          </a:solidFill>
                          <a:latin typeface="+mn-lt"/>
                          <a:cs typeface="Calibri"/>
                        </a:rPr>
                        <a:t>d</a:t>
                      </a:r>
                      <a:r>
                        <a:rPr sz="1000" dirty="0">
                          <a:solidFill>
                            <a:srgbClr val="355216"/>
                          </a:solidFill>
                          <a:latin typeface="+mn-lt"/>
                          <a:cs typeface="Calibri"/>
                        </a:rPr>
                        <a:t>i</a:t>
                      </a:r>
                      <a:r>
                        <a:rPr sz="1000" spc="-5" dirty="0">
                          <a:solidFill>
                            <a:srgbClr val="355216"/>
                          </a:solidFill>
                          <a:latin typeface="+mn-lt"/>
                          <a:cs typeface="Calibri"/>
                        </a:rPr>
                        <a:t>n</a:t>
                      </a:r>
                      <a:r>
                        <a:rPr sz="1000" dirty="0">
                          <a:solidFill>
                            <a:srgbClr val="355216"/>
                          </a:solidFill>
                          <a:latin typeface="+mn-lt"/>
                          <a:cs typeface="Calibri"/>
                        </a:rPr>
                        <a:t>g</a:t>
                      </a:r>
                      <a:r>
                        <a:rPr sz="1000" spc="25" dirty="0">
                          <a:solidFill>
                            <a:srgbClr val="355216"/>
                          </a:solidFill>
                          <a:latin typeface="+mn-lt"/>
                          <a:cs typeface="Calibri"/>
                        </a:rPr>
                        <a:t> </a:t>
                      </a:r>
                      <a:r>
                        <a:rPr sz="1000" spc="-5" dirty="0">
                          <a:solidFill>
                            <a:srgbClr val="355216"/>
                          </a:solidFill>
                          <a:latin typeface="+mn-lt"/>
                          <a:cs typeface="Calibri"/>
                        </a:rPr>
                        <a:t>t</a:t>
                      </a:r>
                      <a:r>
                        <a:rPr sz="1000" spc="-10" dirty="0">
                          <a:solidFill>
                            <a:srgbClr val="355216"/>
                          </a:solidFill>
                          <a:latin typeface="+mn-lt"/>
                          <a:cs typeface="Calibri"/>
                        </a:rPr>
                        <a:t>oo</a:t>
                      </a:r>
                      <a:r>
                        <a:rPr sz="1000" dirty="0">
                          <a:solidFill>
                            <a:srgbClr val="355216"/>
                          </a:solidFill>
                          <a:latin typeface="+mn-lt"/>
                          <a:cs typeface="Calibri"/>
                        </a:rPr>
                        <a:t>l</a:t>
                      </a:r>
                      <a:r>
                        <a:rPr sz="1000" spc="-15" dirty="0">
                          <a:solidFill>
                            <a:srgbClr val="355216"/>
                          </a:solidFill>
                          <a:latin typeface="+mn-lt"/>
                          <a:cs typeface="Calibri"/>
                        </a:rPr>
                        <a:t>k</a:t>
                      </a:r>
                      <a:r>
                        <a:rPr sz="1000" dirty="0">
                          <a:solidFill>
                            <a:srgbClr val="355216"/>
                          </a:solidFill>
                          <a:latin typeface="+mn-lt"/>
                          <a:cs typeface="Calibri"/>
                        </a:rPr>
                        <a:t>it </a:t>
                      </a:r>
                      <a:r>
                        <a:rPr sz="1000" u="sng" dirty="0">
                          <a:solidFill>
                            <a:srgbClr val="355216"/>
                          </a:solidFill>
                          <a:latin typeface="+mn-lt"/>
                          <a:cs typeface="Calibri"/>
                        </a:rPr>
                        <a:t>A</a:t>
                      </a:r>
                      <a:r>
                        <a:rPr sz="1000" u="sng" spc="5" dirty="0">
                          <a:solidFill>
                            <a:srgbClr val="355216"/>
                          </a:solidFill>
                          <a:latin typeface="+mn-lt"/>
                          <a:cs typeface="Calibri"/>
                        </a:rPr>
                        <a:t>C</a:t>
                      </a:r>
                      <a:r>
                        <a:rPr sz="1000" u="sng" dirty="0">
                          <a:solidFill>
                            <a:srgbClr val="355216"/>
                          </a:solidFill>
                          <a:latin typeface="+mn-lt"/>
                          <a:cs typeface="Calibri"/>
                        </a:rPr>
                        <a:t>C</a:t>
                      </a:r>
                      <a:r>
                        <a:rPr sz="1000" u="sng" spc="-45" dirty="0">
                          <a:solidFill>
                            <a:srgbClr val="355216"/>
                          </a:solidFill>
                          <a:latin typeface="+mn-lt"/>
                          <a:cs typeface="Times New Roman"/>
                        </a:rPr>
                        <a:t> </a:t>
                      </a:r>
                      <a:r>
                        <a:rPr sz="1000" u="sng" spc="-5" dirty="0">
                          <a:solidFill>
                            <a:srgbClr val="355216"/>
                          </a:solidFill>
                          <a:latin typeface="+mn-lt"/>
                          <a:cs typeface="Calibri"/>
                        </a:rPr>
                        <a:t>Qu</a:t>
                      </a:r>
                      <a:r>
                        <a:rPr sz="1000" u="sng" dirty="0">
                          <a:solidFill>
                            <a:srgbClr val="355216"/>
                          </a:solidFill>
                          <a:latin typeface="+mn-lt"/>
                          <a:cs typeface="Calibri"/>
                        </a:rPr>
                        <a:t>al</a:t>
                      </a:r>
                      <a:r>
                        <a:rPr sz="1000" u="sng" spc="-10" dirty="0">
                          <a:solidFill>
                            <a:srgbClr val="355216"/>
                          </a:solidFill>
                          <a:latin typeface="+mn-lt"/>
                          <a:cs typeface="Calibri"/>
                        </a:rPr>
                        <a:t>i</a:t>
                      </a:r>
                      <a:r>
                        <a:rPr sz="1000" u="sng" spc="-5" dirty="0">
                          <a:solidFill>
                            <a:srgbClr val="355216"/>
                          </a:solidFill>
                          <a:latin typeface="+mn-lt"/>
                          <a:cs typeface="Calibri"/>
                        </a:rPr>
                        <a:t>t</a:t>
                      </a:r>
                      <a:r>
                        <a:rPr sz="1000" u="sng" dirty="0">
                          <a:solidFill>
                            <a:srgbClr val="355216"/>
                          </a:solidFill>
                          <a:latin typeface="+mn-lt"/>
                          <a:cs typeface="Calibri"/>
                        </a:rPr>
                        <a:t>y</a:t>
                      </a:r>
                      <a:r>
                        <a:rPr sz="1000" u="sng" spc="-20" dirty="0">
                          <a:solidFill>
                            <a:srgbClr val="355216"/>
                          </a:solidFill>
                          <a:latin typeface="+mn-lt"/>
                          <a:cs typeface="Times New Roman"/>
                        </a:rPr>
                        <a:t> </a:t>
                      </a:r>
                      <a:r>
                        <a:rPr sz="1000" u="sng" dirty="0">
                          <a:solidFill>
                            <a:srgbClr val="355216"/>
                          </a:solidFill>
                          <a:latin typeface="+mn-lt"/>
                          <a:cs typeface="Calibri"/>
                        </a:rPr>
                        <a:t>p</a:t>
                      </a:r>
                      <a:r>
                        <a:rPr sz="1000" u="sng" spc="-10" dirty="0">
                          <a:solidFill>
                            <a:srgbClr val="355216"/>
                          </a:solidFill>
                          <a:latin typeface="+mn-lt"/>
                          <a:cs typeface="Calibri"/>
                        </a:rPr>
                        <a:t>ro</a:t>
                      </a:r>
                      <a:r>
                        <a:rPr sz="1000" u="sng" spc="5" dirty="0">
                          <a:solidFill>
                            <a:srgbClr val="355216"/>
                          </a:solidFill>
                          <a:latin typeface="+mn-lt"/>
                          <a:cs typeface="Calibri"/>
                        </a:rPr>
                        <a:t>g</a:t>
                      </a:r>
                      <a:r>
                        <a:rPr sz="1000" u="sng" spc="-10" dirty="0">
                          <a:solidFill>
                            <a:srgbClr val="355216"/>
                          </a:solidFill>
                          <a:latin typeface="+mn-lt"/>
                          <a:cs typeface="Calibri"/>
                        </a:rPr>
                        <a:t>r</a:t>
                      </a:r>
                      <a:r>
                        <a:rPr sz="1000" u="sng" dirty="0">
                          <a:solidFill>
                            <a:srgbClr val="355216"/>
                          </a:solidFill>
                          <a:latin typeface="+mn-lt"/>
                          <a:cs typeface="Calibri"/>
                        </a:rPr>
                        <a:t>a</a:t>
                      </a:r>
                      <a:r>
                        <a:rPr sz="1000" u="sng" spc="5" dirty="0">
                          <a:solidFill>
                            <a:srgbClr val="355216"/>
                          </a:solidFill>
                          <a:latin typeface="+mn-lt"/>
                          <a:cs typeface="Calibri"/>
                        </a:rPr>
                        <a:t>m</a:t>
                      </a:r>
                      <a:r>
                        <a:rPr sz="1000" u="sng" dirty="0">
                          <a:solidFill>
                            <a:srgbClr val="355216"/>
                          </a:solidFill>
                          <a:latin typeface="+mn-lt"/>
                          <a:cs typeface="Calibri"/>
                        </a:rPr>
                        <a:t>s</a:t>
                      </a:r>
                      <a:endParaRPr sz="1000" dirty="0">
                        <a:solidFill>
                          <a:srgbClr val="355216"/>
                        </a:solidFill>
                        <a:latin typeface="+mn-lt"/>
                        <a:cs typeface="Calibri"/>
                      </a:endParaRPr>
                    </a:p>
                    <a:p>
                      <a:pPr marL="233679" indent="-172085">
                        <a:lnSpc>
                          <a:spcPct val="100000"/>
                        </a:lnSpc>
                        <a:buFont typeface="Times New Roman"/>
                        <a:buChar char="•"/>
                        <a:tabLst>
                          <a:tab pos="234315" algn="l"/>
                        </a:tabLst>
                      </a:pPr>
                      <a:r>
                        <a:rPr sz="1000" dirty="0">
                          <a:solidFill>
                            <a:srgbClr val="355216"/>
                          </a:solidFill>
                          <a:latin typeface="+mn-lt"/>
                          <a:cs typeface="Calibri"/>
                        </a:rPr>
                        <a:t>P</a:t>
                      </a:r>
                      <a:r>
                        <a:rPr sz="1000" spc="-5" dirty="0">
                          <a:solidFill>
                            <a:srgbClr val="355216"/>
                          </a:solidFill>
                          <a:latin typeface="+mn-lt"/>
                          <a:cs typeface="Calibri"/>
                        </a:rPr>
                        <a:t>M</a:t>
                      </a:r>
                      <a:r>
                        <a:rPr sz="1000" spc="5" dirty="0">
                          <a:solidFill>
                            <a:srgbClr val="355216"/>
                          </a:solidFill>
                          <a:latin typeface="+mn-lt"/>
                          <a:cs typeface="Calibri"/>
                        </a:rPr>
                        <a:t>A</a:t>
                      </a:r>
                      <a:r>
                        <a:rPr sz="1000" dirty="0">
                          <a:solidFill>
                            <a:srgbClr val="355216"/>
                          </a:solidFill>
                          <a:latin typeface="+mn-lt"/>
                          <a:cs typeface="Calibri"/>
                        </a:rPr>
                        <a:t>C</a:t>
                      </a:r>
                      <a:r>
                        <a:rPr sz="1000" spc="-25" dirty="0">
                          <a:solidFill>
                            <a:srgbClr val="355216"/>
                          </a:solidFill>
                          <a:latin typeface="+mn-lt"/>
                          <a:cs typeface="Calibri"/>
                        </a:rPr>
                        <a:t> </a:t>
                      </a:r>
                      <a:r>
                        <a:rPr sz="1000" spc="-5" dirty="0">
                          <a:solidFill>
                            <a:srgbClr val="355216"/>
                          </a:solidFill>
                          <a:latin typeface="+mn-lt"/>
                          <a:cs typeface="Calibri"/>
                        </a:rPr>
                        <a:t>p</a:t>
                      </a:r>
                      <a:r>
                        <a:rPr sz="1000" dirty="0">
                          <a:solidFill>
                            <a:srgbClr val="355216"/>
                          </a:solidFill>
                          <a:latin typeface="+mn-lt"/>
                          <a:cs typeface="Calibri"/>
                        </a:rPr>
                        <a:t>a</a:t>
                      </a:r>
                      <a:r>
                        <a:rPr sz="1000" spc="-5" dirty="0">
                          <a:solidFill>
                            <a:srgbClr val="355216"/>
                          </a:solidFill>
                          <a:latin typeface="+mn-lt"/>
                          <a:cs typeface="Calibri"/>
                        </a:rPr>
                        <a:t>thw</a:t>
                      </a:r>
                      <a:r>
                        <a:rPr sz="1000" dirty="0">
                          <a:solidFill>
                            <a:srgbClr val="355216"/>
                          </a:solidFill>
                          <a:latin typeface="+mn-lt"/>
                          <a:cs typeface="Calibri"/>
                        </a:rPr>
                        <a:t>ay</a:t>
                      </a: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solidFill>
                      <a:schemeClr val="bg1"/>
                    </a:solidFill>
                  </a:tcPr>
                </a:tc>
                <a:tc rowSpan="4">
                  <a:txBody>
                    <a:bodyPr/>
                    <a:lstStyle/>
                    <a:p>
                      <a:pPr marL="166370" indent="-104775">
                        <a:lnSpc>
                          <a:spcPct val="100000"/>
                        </a:lnSpc>
                        <a:buFont typeface="Times New Roman"/>
                        <a:buAutoNum type="alphaUcPeriod" startAt="11"/>
                        <a:tabLst>
                          <a:tab pos="167005" algn="l"/>
                        </a:tabLst>
                      </a:pPr>
                      <a:endParaRPr lang="en-US" sz="1000" b="1" spc="-5" dirty="0">
                        <a:solidFill>
                          <a:srgbClr val="355216"/>
                        </a:solidFill>
                        <a:latin typeface="+mn-lt"/>
                        <a:cs typeface="Times New Roman"/>
                      </a:endParaRPr>
                    </a:p>
                    <a:p>
                      <a:pPr marL="166370" indent="-104775">
                        <a:lnSpc>
                          <a:spcPct val="100000"/>
                        </a:lnSpc>
                        <a:buFont typeface="Times New Roman"/>
                        <a:buAutoNum type="alphaUcPeriod" startAt="11"/>
                        <a:tabLst>
                          <a:tab pos="167005" algn="l"/>
                        </a:tabLst>
                      </a:pPr>
                      <a:r>
                        <a:rPr lang="en-US" sz="1000" b="1" spc="-5" dirty="0">
                          <a:solidFill>
                            <a:srgbClr val="355216"/>
                          </a:solidFill>
                          <a:latin typeface="+mn-lt"/>
                          <a:cs typeface="Times New Roman"/>
                        </a:rPr>
                        <a:t> </a:t>
                      </a:r>
                      <a:r>
                        <a:rPr sz="1000" b="1" spc="-5" dirty="0">
                          <a:solidFill>
                            <a:srgbClr val="355216"/>
                          </a:solidFill>
                          <a:latin typeface="+mn-lt"/>
                          <a:cs typeface="Times New Roman"/>
                        </a:rPr>
                        <a:t>O</a:t>
                      </a:r>
                      <a:r>
                        <a:rPr sz="1000" b="1" spc="5" dirty="0">
                          <a:solidFill>
                            <a:srgbClr val="355216"/>
                          </a:solidFill>
                          <a:latin typeface="+mn-lt"/>
                          <a:cs typeface="Times New Roman"/>
                        </a:rPr>
                        <a:t>ve</a:t>
                      </a:r>
                      <a:r>
                        <a:rPr sz="1000" b="1" spc="-5" dirty="0">
                          <a:solidFill>
                            <a:srgbClr val="355216"/>
                          </a:solidFill>
                          <a:latin typeface="+mn-lt"/>
                          <a:cs typeface="Times New Roman"/>
                        </a:rPr>
                        <a:t>r</a:t>
                      </a:r>
                      <a:r>
                        <a:rPr sz="1000" b="1" spc="5" dirty="0">
                          <a:solidFill>
                            <a:srgbClr val="355216"/>
                          </a:solidFill>
                          <a:latin typeface="+mn-lt"/>
                          <a:cs typeface="Times New Roman"/>
                        </a:rPr>
                        <a:t>a</a:t>
                      </a:r>
                      <a:r>
                        <a:rPr sz="1000" b="1" spc="-5" dirty="0">
                          <a:solidFill>
                            <a:srgbClr val="355216"/>
                          </a:solidFill>
                          <a:latin typeface="+mn-lt"/>
                          <a:cs typeface="Times New Roman"/>
                        </a:rPr>
                        <a:t>l</a:t>
                      </a:r>
                      <a:r>
                        <a:rPr sz="1000" b="1" dirty="0">
                          <a:solidFill>
                            <a:srgbClr val="355216"/>
                          </a:solidFill>
                          <a:latin typeface="+mn-lt"/>
                          <a:cs typeface="Times New Roman"/>
                        </a:rPr>
                        <a:t>l</a:t>
                      </a:r>
                      <a:r>
                        <a:rPr sz="1000" b="1" spc="-45" dirty="0">
                          <a:solidFill>
                            <a:srgbClr val="355216"/>
                          </a:solidFill>
                          <a:latin typeface="+mn-lt"/>
                          <a:cs typeface="Times New Roman"/>
                        </a:rPr>
                        <a:t> </a:t>
                      </a:r>
                      <a:r>
                        <a:rPr sz="1000" b="1" dirty="0">
                          <a:solidFill>
                            <a:srgbClr val="355216"/>
                          </a:solidFill>
                          <a:latin typeface="+mn-lt"/>
                          <a:cs typeface="Times New Roman"/>
                        </a:rPr>
                        <a:t>pro</a:t>
                      </a:r>
                      <a:r>
                        <a:rPr sz="1000" b="1" spc="-5" dirty="0">
                          <a:solidFill>
                            <a:srgbClr val="355216"/>
                          </a:solidFill>
                          <a:latin typeface="+mn-lt"/>
                          <a:cs typeface="Times New Roman"/>
                        </a:rPr>
                        <a:t>g</a:t>
                      </a:r>
                      <a:r>
                        <a:rPr sz="1000" b="1" dirty="0">
                          <a:solidFill>
                            <a:srgbClr val="355216"/>
                          </a:solidFill>
                          <a:latin typeface="+mn-lt"/>
                          <a:cs typeface="Times New Roman"/>
                        </a:rPr>
                        <a:t>r</a:t>
                      </a:r>
                      <a:r>
                        <a:rPr sz="1000" b="1" spc="5" dirty="0">
                          <a:solidFill>
                            <a:srgbClr val="355216"/>
                          </a:solidFill>
                          <a:latin typeface="+mn-lt"/>
                          <a:cs typeface="Times New Roman"/>
                        </a:rPr>
                        <a:t>a</a:t>
                      </a:r>
                      <a:r>
                        <a:rPr sz="1000" b="1" dirty="0">
                          <a:solidFill>
                            <a:srgbClr val="355216"/>
                          </a:solidFill>
                          <a:latin typeface="+mn-lt"/>
                          <a:cs typeface="Times New Roman"/>
                        </a:rPr>
                        <a:t>m</a:t>
                      </a:r>
                      <a:r>
                        <a:rPr sz="1000" b="1" spc="-50" dirty="0">
                          <a:solidFill>
                            <a:srgbClr val="355216"/>
                          </a:solidFill>
                          <a:latin typeface="+mn-lt"/>
                          <a:cs typeface="Times New Roman"/>
                        </a:rPr>
                        <a:t> </a:t>
                      </a:r>
                      <a:r>
                        <a:rPr sz="1000" b="1" spc="-5" dirty="0">
                          <a:solidFill>
                            <a:srgbClr val="355216"/>
                          </a:solidFill>
                          <a:latin typeface="+mn-lt"/>
                          <a:cs typeface="Times New Roman"/>
                        </a:rPr>
                        <a:t>d</a:t>
                      </a:r>
                      <a:r>
                        <a:rPr sz="1000" b="1" spc="5" dirty="0">
                          <a:solidFill>
                            <a:srgbClr val="355216"/>
                          </a:solidFill>
                          <a:latin typeface="+mn-lt"/>
                          <a:cs typeface="Times New Roman"/>
                        </a:rPr>
                        <a:t>e</a:t>
                      </a:r>
                      <a:r>
                        <a:rPr sz="1000" b="1" dirty="0">
                          <a:solidFill>
                            <a:srgbClr val="355216"/>
                          </a:solidFill>
                          <a:latin typeface="+mn-lt"/>
                          <a:cs typeface="Times New Roman"/>
                        </a:rPr>
                        <a:t>s</a:t>
                      </a:r>
                      <a:r>
                        <a:rPr sz="1000" b="1" spc="-5" dirty="0">
                          <a:solidFill>
                            <a:srgbClr val="355216"/>
                          </a:solidFill>
                          <a:latin typeface="+mn-lt"/>
                          <a:cs typeface="Times New Roman"/>
                        </a:rPr>
                        <a:t>i</a:t>
                      </a:r>
                      <a:r>
                        <a:rPr sz="1000" b="1" dirty="0">
                          <a:solidFill>
                            <a:srgbClr val="355216"/>
                          </a:solidFill>
                          <a:latin typeface="+mn-lt"/>
                          <a:cs typeface="Times New Roman"/>
                        </a:rPr>
                        <a:t>gn</a:t>
                      </a:r>
                    </a:p>
                    <a:p>
                      <a:pPr marL="175895">
                        <a:lnSpc>
                          <a:spcPct val="100000"/>
                        </a:lnSpc>
                      </a:pPr>
                      <a:r>
                        <a:rPr sz="1000" u="sng" spc="5" dirty="0">
                          <a:solidFill>
                            <a:srgbClr val="355216"/>
                          </a:solidFill>
                          <a:latin typeface="+mn-lt"/>
                          <a:cs typeface="Calibri"/>
                        </a:rPr>
                        <a:t>C</a:t>
                      </a:r>
                      <a:r>
                        <a:rPr sz="1000" u="sng" spc="-5" dirty="0">
                          <a:solidFill>
                            <a:srgbClr val="355216"/>
                          </a:solidFill>
                          <a:latin typeface="+mn-lt"/>
                          <a:cs typeface="Calibri"/>
                        </a:rPr>
                        <a:t>h</a:t>
                      </a:r>
                      <a:r>
                        <a:rPr sz="1000" u="sng" dirty="0">
                          <a:solidFill>
                            <a:srgbClr val="355216"/>
                          </a:solidFill>
                          <a:latin typeface="+mn-lt"/>
                          <a:cs typeface="Calibri"/>
                        </a:rPr>
                        <a:t>a</a:t>
                      </a:r>
                      <a:r>
                        <a:rPr sz="1000" u="sng" spc="-5" dirty="0">
                          <a:solidFill>
                            <a:srgbClr val="355216"/>
                          </a:solidFill>
                          <a:latin typeface="+mn-lt"/>
                          <a:cs typeface="Calibri"/>
                        </a:rPr>
                        <a:t>n</a:t>
                      </a:r>
                      <a:r>
                        <a:rPr sz="1000" u="sng" spc="5" dirty="0">
                          <a:solidFill>
                            <a:srgbClr val="355216"/>
                          </a:solidFill>
                          <a:latin typeface="+mn-lt"/>
                          <a:cs typeface="Calibri"/>
                        </a:rPr>
                        <a:t>g</a:t>
                      </a:r>
                      <a:r>
                        <a:rPr sz="1000" u="sng" dirty="0">
                          <a:solidFill>
                            <a:srgbClr val="355216"/>
                          </a:solidFill>
                          <a:latin typeface="+mn-lt"/>
                          <a:cs typeface="Calibri"/>
                        </a:rPr>
                        <a:t>e</a:t>
                      </a:r>
                      <a:r>
                        <a:rPr sz="1000" u="sng" spc="-30" dirty="0">
                          <a:solidFill>
                            <a:srgbClr val="355216"/>
                          </a:solidFill>
                          <a:latin typeface="+mn-lt"/>
                          <a:cs typeface="Times New Roman"/>
                        </a:rPr>
                        <a:t> </a:t>
                      </a:r>
                      <a:r>
                        <a:rPr sz="1000" u="sng" dirty="0">
                          <a:solidFill>
                            <a:srgbClr val="355216"/>
                          </a:solidFill>
                          <a:latin typeface="+mn-lt"/>
                          <a:cs typeface="Calibri"/>
                        </a:rPr>
                        <a:t>p</a:t>
                      </a:r>
                      <a:r>
                        <a:rPr sz="1000" u="sng" spc="-10" dirty="0">
                          <a:solidFill>
                            <a:srgbClr val="355216"/>
                          </a:solidFill>
                          <a:latin typeface="+mn-lt"/>
                          <a:cs typeface="Calibri"/>
                        </a:rPr>
                        <a:t>a</a:t>
                      </a:r>
                      <a:r>
                        <a:rPr sz="1000" u="sng" spc="-5" dirty="0">
                          <a:solidFill>
                            <a:srgbClr val="355216"/>
                          </a:solidFill>
                          <a:latin typeface="+mn-lt"/>
                          <a:cs typeface="Calibri"/>
                        </a:rPr>
                        <a:t>ck</a:t>
                      </a:r>
                      <a:r>
                        <a:rPr sz="1000" u="sng" dirty="0">
                          <a:solidFill>
                            <a:srgbClr val="355216"/>
                          </a:solidFill>
                          <a:latin typeface="+mn-lt"/>
                          <a:cs typeface="Calibri"/>
                        </a:rPr>
                        <a:t>age</a:t>
                      </a:r>
                      <a:endParaRPr sz="1000" dirty="0">
                        <a:solidFill>
                          <a:srgbClr val="355216"/>
                        </a:solidFill>
                        <a:latin typeface="+mn-lt"/>
                        <a:cs typeface="Calibri"/>
                      </a:endParaRPr>
                    </a:p>
                    <a:p>
                      <a:pPr marL="175895" lvl="1">
                        <a:lnSpc>
                          <a:spcPct val="100000"/>
                        </a:lnSpc>
                        <a:buFont typeface="Times New Roman"/>
                        <a:buChar char="•"/>
                        <a:tabLst>
                          <a:tab pos="348615" algn="l"/>
                        </a:tabLst>
                      </a:pPr>
                      <a:r>
                        <a:rPr sz="1000" dirty="0">
                          <a:solidFill>
                            <a:srgbClr val="355216"/>
                          </a:solidFill>
                          <a:latin typeface="+mn-lt"/>
                          <a:cs typeface="Calibri"/>
                        </a:rPr>
                        <a:t>E</a:t>
                      </a:r>
                      <a:r>
                        <a:rPr sz="1000" spc="-5" dirty="0">
                          <a:solidFill>
                            <a:srgbClr val="355216"/>
                          </a:solidFill>
                          <a:latin typeface="+mn-lt"/>
                          <a:cs typeface="Calibri"/>
                        </a:rPr>
                        <a:t>v</a:t>
                      </a:r>
                      <a:r>
                        <a:rPr sz="1000" spc="-10" dirty="0">
                          <a:solidFill>
                            <a:srgbClr val="355216"/>
                          </a:solidFill>
                          <a:latin typeface="+mn-lt"/>
                          <a:cs typeface="Calibri"/>
                        </a:rPr>
                        <a:t>i</a:t>
                      </a:r>
                      <a:r>
                        <a:rPr sz="1000" dirty="0">
                          <a:solidFill>
                            <a:srgbClr val="355216"/>
                          </a:solidFill>
                          <a:latin typeface="+mn-lt"/>
                          <a:cs typeface="Calibri"/>
                        </a:rPr>
                        <a:t>d</a:t>
                      </a:r>
                      <a:r>
                        <a:rPr sz="1000" spc="-10" dirty="0">
                          <a:solidFill>
                            <a:srgbClr val="355216"/>
                          </a:solidFill>
                          <a:latin typeface="+mn-lt"/>
                          <a:cs typeface="Calibri"/>
                        </a:rPr>
                        <a:t>e</a:t>
                      </a:r>
                      <a:r>
                        <a:rPr sz="1000" spc="-5" dirty="0">
                          <a:solidFill>
                            <a:srgbClr val="355216"/>
                          </a:solidFill>
                          <a:latin typeface="+mn-lt"/>
                          <a:cs typeface="Calibri"/>
                        </a:rPr>
                        <a:t>nc</a:t>
                      </a:r>
                      <a:r>
                        <a:rPr sz="1000" spc="-10" dirty="0">
                          <a:solidFill>
                            <a:srgbClr val="355216"/>
                          </a:solidFill>
                          <a:latin typeface="+mn-lt"/>
                          <a:cs typeface="Calibri"/>
                        </a:rPr>
                        <a:t>e</a:t>
                      </a:r>
                      <a:r>
                        <a:rPr sz="1000" spc="10" dirty="0">
                          <a:solidFill>
                            <a:srgbClr val="355216"/>
                          </a:solidFill>
                          <a:latin typeface="+mn-lt"/>
                          <a:cs typeface="Calibri"/>
                        </a:rPr>
                        <a:t>-</a:t>
                      </a:r>
                      <a:r>
                        <a:rPr sz="1000" spc="-5" dirty="0">
                          <a:solidFill>
                            <a:srgbClr val="355216"/>
                          </a:solidFill>
                          <a:latin typeface="+mn-lt"/>
                          <a:cs typeface="Calibri"/>
                        </a:rPr>
                        <a:t>b</a:t>
                      </a:r>
                      <a:r>
                        <a:rPr sz="1000" dirty="0">
                          <a:solidFill>
                            <a:srgbClr val="355216"/>
                          </a:solidFill>
                          <a:latin typeface="+mn-lt"/>
                          <a:cs typeface="Calibri"/>
                        </a:rPr>
                        <a:t>a</a:t>
                      </a:r>
                      <a:r>
                        <a:rPr sz="1000" spc="-10" dirty="0">
                          <a:solidFill>
                            <a:srgbClr val="355216"/>
                          </a:solidFill>
                          <a:latin typeface="+mn-lt"/>
                          <a:cs typeface="Calibri"/>
                        </a:rPr>
                        <a:t>s</a:t>
                      </a:r>
                      <a:r>
                        <a:rPr sz="1000" dirty="0">
                          <a:solidFill>
                            <a:srgbClr val="355216"/>
                          </a:solidFill>
                          <a:latin typeface="+mn-lt"/>
                          <a:cs typeface="Calibri"/>
                        </a:rPr>
                        <a:t>ed</a:t>
                      </a:r>
                      <a:r>
                        <a:rPr sz="1000" spc="30" dirty="0">
                          <a:solidFill>
                            <a:srgbClr val="355216"/>
                          </a:solidFill>
                          <a:latin typeface="+mn-lt"/>
                          <a:cs typeface="Calibri"/>
                        </a:rPr>
                        <a:t> </a:t>
                      </a:r>
                      <a:r>
                        <a:rPr sz="1000" spc="-10" dirty="0">
                          <a:solidFill>
                            <a:srgbClr val="355216"/>
                          </a:solidFill>
                          <a:latin typeface="+mn-lt"/>
                          <a:cs typeface="Calibri"/>
                        </a:rPr>
                        <a:t>s</a:t>
                      </a:r>
                      <a:r>
                        <a:rPr sz="1000" spc="-5" dirty="0">
                          <a:solidFill>
                            <a:srgbClr val="355216"/>
                          </a:solidFill>
                          <a:latin typeface="+mn-lt"/>
                          <a:cs typeface="Calibri"/>
                        </a:rPr>
                        <a:t>t</a:t>
                      </a:r>
                      <a:r>
                        <a:rPr sz="1000" dirty="0">
                          <a:solidFill>
                            <a:srgbClr val="355216"/>
                          </a:solidFill>
                          <a:latin typeface="+mn-lt"/>
                          <a:cs typeface="Calibri"/>
                        </a:rPr>
                        <a:t>r</a:t>
                      </a:r>
                      <a:r>
                        <a:rPr sz="1000" spc="-10" dirty="0">
                          <a:solidFill>
                            <a:srgbClr val="355216"/>
                          </a:solidFill>
                          <a:latin typeface="+mn-lt"/>
                          <a:cs typeface="Calibri"/>
                        </a:rPr>
                        <a:t>a</a:t>
                      </a:r>
                      <a:r>
                        <a:rPr sz="1000" spc="-5" dirty="0">
                          <a:solidFill>
                            <a:srgbClr val="355216"/>
                          </a:solidFill>
                          <a:latin typeface="+mn-lt"/>
                          <a:cs typeface="Calibri"/>
                        </a:rPr>
                        <a:t>t</a:t>
                      </a:r>
                      <a:r>
                        <a:rPr sz="1000" dirty="0">
                          <a:solidFill>
                            <a:srgbClr val="355216"/>
                          </a:solidFill>
                          <a:latin typeface="+mn-lt"/>
                          <a:cs typeface="Calibri"/>
                        </a:rPr>
                        <a:t>egi</a:t>
                      </a:r>
                      <a:r>
                        <a:rPr sz="1000" spc="-10" dirty="0">
                          <a:solidFill>
                            <a:srgbClr val="355216"/>
                          </a:solidFill>
                          <a:latin typeface="+mn-lt"/>
                          <a:cs typeface="Calibri"/>
                        </a:rPr>
                        <a:t>e</a:t>
                      </a:r>
                      <a:r>
                        <a:rPr sz="1000" dirty="0">
                          <a:solidFill>
                            <a:srgbClr val="355216"/>
                          </a:solidFill>
                          <a:latin typeface="+mn-lt"/>
                          <a:cs typeface="Calibri"/>
                        </a:rPr>
                        <a:t>s</a:t>
                      </a:r>
                    </a:p>
                    <a:p>
                      <a:pPr marL="347980" lvl="1" indent="-172085">
                        <a:lnSpc>
                          <a:spcPct val="100000"/>
                        </a:lnSpc>
                        <a:buFont typeface="Times New Roman"/>
                        <a:buChar char="•"/>
                        <a:tabLst>
                          <a:tab pos="348615" algn="l"/>
                        </a:tabLst>
                      </a:pPr>
                      <a:r>
                        <a:rPr sz="1000" dirty="0">
                          <a:solidFill>
                            <a:srgbClr val="355216"/>
                          </a:solidFill>
                          <a:latin typeface="+mn-lt"/>
                          <a:cs typeface="Calibri"/>
                        </a:rPr>
                        <a:t>A</a:t>
                      </a:r>
                      <a:r>
                        <a:rPr sz="1000" spc="-5" dirty="0">
                          <a:solidFill>
                            <a:srgbClr val="355216"/>
                          </a:solidFill>
                          <a:latin typeface="+mn-lt"/>
                          <a:cs typeface="Calibri"/>
                        </a:rPr>
                        <a:t>ss</a:t>
                      </a:r>
                      <a:r>
                        <a:rPr sz="1000" spc="-10" dirty="0">
                          <a:solidFill>
                            <a:srgbClr val="355216"/>
                          </a:solidFill>
                          <a:latin typeface="+mn-lt"/>
                          <a:cs typeface="Calibri"/>
                        </a:rPr>
                        <a:t>e</a:t>
                      </a:r>
                      <a:r>
                        <a:rPr sz="1000" spc="-5" dirty="0">
                          <a:solidFill>
                            <a:srgbClr val="355216"/>
                          </a:solidFill>
                          <a:latin typeface="+mn-lt"/>
                          <a:cs typeface="Calibri"/>
                        </a:rPr>
                        <a:t>ss</a:t>
                      </a:r>
                      <a:r>
                        <a:rPr sz="1000" dirty="0">
                          <a:solidFill>
                            <a:srgbClr val="355216"/>
                          </a:solidFill>
                          <a:latin typeface="+mn-lt"/>
                          <a:cs typeface="Calibri"/>
                        </a:rPr>
                        <a:t>me</a:t>
                      </a:r>
                      <a:r>
                        <a:rPr sz="1000" spc="-5" dirty="0">
                          <a:solidFill>
                            <a:srgbClr val="355216"/>
                          </a:solidFill>
                          <a:latin typeface="+mn-lt"/>
                          <a:cs typeface="Calibri"/>
                        </a:rPr>
                        <a:t>n</a:t>
                      </a:r>
                      <a:r>
                        <a:rPr sz="1000" dirty="0">
                          <a:solidFill>
                            <a:srgbClr val="355216"/>
                          </a:solidFill>
                          <a:latin typeface="+mn-lt"/>
                          <a:cs typeface="Calibri"/>
                        </a:rPr>
                        <a:t>t</a:t>
                      </a:r>
                      <a:r>
                        <a:rPr sz="1000" spc="-25" dirty="0">
                          <a:solidFill>
                            <a:srgbClr val="355216"/>
                          </a:solidFill>
                          <a:latin typeface="+mn-lt"/>
                          <a:cs typeface="Calibri"/>
                        </a:rPr>
                        <a:t> </a:t>
                      </a:r>
                      <a:r>
                        <a:rPr sz="1000" spc="-5" dirty="0">
                          <a:solidFill>
                            <a:srgbClr val="355216"/>
                          </a:solidFill>
                          <a:latin typeface="+mn-lt"/>
                          <a:cs typeface="Calibri"/>
                        </a:rPr>
                        <a:t>s</a:t>
                      </a:r>
                      <a:r>
                        <a:rPr sz="1000" dirty="0">
                          <a:solidFill>
                            <a:srgbClr val="355216"/>
                          </a:solidFill>
                          <a:latin typeface="+mn-lt"/>
                          <a:cs typeface="Calibri"/>
                        </a:rPr>
                        <a:t>u</a:t>
                      </a:r>
                      <a:r>
                        <a:rPr sz="1000" spc="-10" dirty="0">
                          <a:solidFill>
                            <a:srgbClr val="355216"/>
                          </a:solidFill>
                          <a:latin typeface="+mn-lt"/>
                          <a:cs typeface="Calibri"/>
                        </a:rPr>
                        <a:t>r</a:t>
                      </a:r>
                      <a:r>
                        <a:rPr sz="1000" spc="-5" dirty="0">
                          <a:solidFill>
                            <a:srgbClr val="355216"/>
                          </a:solidFill>
                          <a:latin typeface="+mn-lt"/>
                          <a:cs typeface="Calibri"/>
                        </a:rPr>
                        <a:t>v</a:t>
                      </a:r>
                      <a:r>
                        <a:rPr sz="1000" spc="-10" dirty="0">
                          <a:solidFill>
                            <a:srgbClr val="355216"/>
                          </a:solidFill>
                          <a:latin typeface="+mn-lt"/>
                          <a:cs typeface="Calibri"/>
                        </a:rPr>
                        <a:t>e</a:t>
                      </a:r>
                      <a:r>
                        <a:rPr sz="1000" dirty="0">
                          <a:solidFill>
                            <a:srgbClr val="355216"/>
                          </a:solidFill>
                          <a:latin typeface="+mn-lt"/>
                          <a:cs typeface="Calibri"/>
                        </a:rPr>
                        <a:t>y</a:t>
                      </a:r>
                    </a:p>
                    <a:p>
                      <a:pPr marL="347980" lvl="1" indent="-172085">
                        <a:lnSpc>
                          <a:spcPct val="100000"/>
                        </a:lnSpc>
                        <a:buFont typeface="Times New Roman"/>
                        <a:buChar char="•"/>
                        <a:tabLst>
                          <a:tab pos="348615" algn="l"/>
                        </a:tabLst>
                      </a:pPr>
                      <a:r>
                        <a:rPr sz="1000" spc="-5" dirty="0">
                          <a:solidFill>
                            <a:srgbClr val="355216"/>
                          </a:solidFill>
                          <a:latin typeface="+mn-lt"/>
                          <a:cs typeface="Calibri"/>
                        </a:rPr>
                        <a:t>I</a:t>
                      </a:r>
                      <a:r>
                        <a:rPr sz="1000" dirty="0">
                          <a:solidFill>
                            <a:srgbClr val="355216"/>
                          </a:solidFill>
                          <a:latin typeface="+mn-lt"/>
                          <a:cs typeface="Calibri"/>
                        </a:rPr>
                        <a:t>n</a:t>
                      </a:r>
                      <a:r>
                        <a:rPr sz="1000" spc="-15" dirty="0">
                          <a:solidFill>
                            <a:srgbClr val="355216"/>
                          </a:solidFill>
                          <a:latin typeface="+mn-lt"/>
                          <a:cs typeface="Calibri"/>
                        </a:rPr>
                        <a:t>t</a:t>
                      </a:r>
                      <a:r>
                        <a:rPr sz="1000" dirty="0">
                          <a:solidFill>
                            <a:srgbClr val="355216"/>
                          </a:solidFill>
                          <a:latin typeface="+mn-lt"/>
                          <a:cs typeface="Calibri"/>
                        </a:rPr>
                        <a:t>e</a:t>
                      </a:r>
                      <a:r>
                        <a:rPr sz="1000" spc="-10" dirty="0">
                          <a:solidFill>
                            <a:srgbClr val="355216"/>
                          </a:solidFill>
                          <a:latin typeface="+mn-lt"/>
                          <a:cs typeface="Calibri"/>
                        </a:rPr>
                        <a:t>r</a:t>
                      </a:r>
                      <a:r>
                        <a:rPr sz="1000" spc="-5" dirty="0">
                          <a:solidFill>
                            <a:srgbClr val="355216"/>
                          </a:solidFill>
                          <a:latin typeface="+mn-lt"/>
                          <a:cs typeface="Calibri"/>
                        </a:rPr>
                        <a:t>v</a:t>
                      </a:r>
                      <a:r>
                        <a:rPr sz="1000" spc="-10" dirty="0">
                          <a:solidFill>
                            <a:srgbClr val="355216"/>
                          </a:solidFill>
                          <a:latin typeface="+mn-lt"/>
                          <a:cs typeface="Calibri"/>
                        </a:rPr>
                        <a:t>e</a:t>
                      </a:r>
                      <a:r>
                        <a:rPr sz="1000" spc="-5" dirty="0">
                          <a:solidFill>
                            <a:srgbClr val="355216"/>
                          </a:solidFill>
                          <a:latin typeface="+mn-lt"/>
                          <a:cs typeface="Calibri"/>
                        </a:rPr>
                        <a:t>nt</a:t>
                      </a:r>
                      <a:r>
                        <a:rPr sz="1000" dirty="0">
                          <a:solidFill>
                            <a:srgbClr val="355216"/>
                          </a:solidFill>
                          <a:latin typeface="+mn-lt"/>
                          <a:cs typeface="Calibri"/>
                        </a:rPr>
                        <a:t>i</a:t>
                      </a:r>
                      <a:r>
                        <a:rPr sz="1000" spc="-10" dirty="0">
                          <a:solidFill>
                            <a:srgbClr val="355216"/>
                          </a:solidFill>
                          <a:latin typeface="+mn-lt"/>
                          <a:cs typeface="Calibri"/>
                        </a:rPr>
                        <a:t>o</a:t>
                      </a:r>
                      <a:r>
                        <a:rPr sz="1000" dirty="0">
                          <a:solidFill>
                            <a:srgbClr val="355216"/>
                          </a:solidFill>
                          <a:latin typeface="+mn-lt"/>
                          <a:cs typeface="Calibri"/>
                        </a:rPr>
                        <a:t>n</a:t>
                      </a:r>
                      <a:r>
                        <a:rPr sz="1000" spc="15" dirty="0">
                          <a:solidFill>
                            <a:srgbClr val="355216"/>
                          </a:solidFill>
                          <a:latin typeface="+mn-lt"/>
                          <a:cs typeface="Calibri"/>
                        </a:rPr>
                        <a:t> </a:t>
                      </a:r>
                      <a:r>
                        <a:rPr sz="1000" spc="-5" dirty="0">
                          <a:solidFill>
                            <a:srgbClr val="355216"/>
                          </a:solidFill>
                          <a:latin typeface="+mn-lt"/>
                          <a:cs typeface="Calibri"/>
                        </a:rPr>
                        <a:t>t</a:t>
                      </a:r>
                      <a:r>
                        <a:rPr sz="1000" spc="-10" dirty="0">
                          <a:solidFill>
                            <a:srgbClr val="355216"/>
                          </a:solidFill>
                          <a:latin typeface="+mn-lt"/>
                          <a:cs typeface="Calibri"/>
                        </a:rPr>
                        <a:t>o</a:t>
                      </a:r>
                      <a:r>
                        <a:rPr sz="1000" dirty="0">
                          <a:solidFill>
                            <a:srgbClr val="355216"/>
                          </a:solidFill>
                          <a:latin typeface="+mn-lt"/>
                          <a:cs typeface="Calibri"/>
                        </a:rPr>
                        <a:t>o</a:t>
                      </a:r>
                      <a:r>
                        <a:rPr sz="1000" spc="-10" dirty="0">
                          <a:solidFill>
                            <a:srgbClr val="355216"/>
                          </a:solidFill>
                          <a:latin typeface="+mn-lt"/>
                          <a:cs typeface="Calibri"/>
                        </a:rPr>
                        <a:t>l</a:t>
                      </a:r>
                      <a:r>
                        <a:rPr sz="1000" dirty="0">
                          <a:solidFill>
                            <a:srgbClr val="355216"/>
                          </a:solidFill>
                          <a:latin typeface="+mn-lt"/>
                          <a:cs typeface="Calibri"/>
                        </a:rPr>
                        <a:t>s</a:t>
                      </a:r>
                    </a:p>
                    <a:p>
                      <a:pPr marL="347980" lvl="1" indent="-172085">
                        <a:lnSpc>
                          <a:spcPct val="100000"/>
                        </a:lnSpc>
                        <a:buFont typeface="Times New Roman"/>
                        <a:buChar char="•"/>
                        <a:tabLst>
                          <a:tab pos="348615" algn="l"/>
                        </a:tabLst>
                      </a:pPr>
                      <a:r>
                        <a:rPr sz="1000" dirty="0">
                          <a:solidFill>
                            <a:srgbClr val="355216"/>
                          </a:solidFill>
                          <a:latin typeface="+mn-lt"/>
                          <a:cs typeface="Calibri"/>
                        </a:rPr>
                        <a:t>Ed</a:t>
                      </a:r>
                      <a:r>
                        <a:rPr sz="1000" spc="-5" dirty="0">
                          <a:solidFill>
                            <a:srgbClr val="355216"/>
                          </a:solidFill>
                          <a:latin typeface="+mn-lt"/>
                          <a:cs typeface="Calibri"/>
                        </a:rPr>
                        <a:t>uc</a:t>
                      </a:r>
                      <a:r>
                        <a:rPr sz="1000" spc="-10" dirty="0">
                          <a:solidFill>
                            <a:srgbClr val="355216"/>
                          </a:solidFill>
                          <a:latin typeface="+mn-lt"/>
                          <a:cs typeface="Calibri"/>
                        </a:rPr>
                        <a:t>a</a:t>
                      </a:r>
                      <a:r>
                        <a:rPr sz="1000" spc="-5" dirty="0">
                          <a:solidFill>
                            <a:srgbClr val="355216"/>
                          </a:solidFill>
                          <a:latin typeface="+mn-lt"/>
                          <a:cs typeface="Calibri"/>
                        </a:rPr>
                        <a:t>t</a:t>
                      </a:r>
                      <a:r>
                        <a:rPr sz="1000" spc="-10" dirty="0">
                          <a:solidFill>
                            <a:srgbClr val="355216"/>
                          </a:solidFill>
                          <a:latin typeface="+mn-lt"/>
                          <a:cs typeface="Calibri"/>
                        </a:rPr>
                        <a:t>i</a:t>
                      </a:r>
                      <a:r>
                        <a:rPr sz="1000" dirty="0">
                          <a:solidFill>
                            <a:srgbClr val="355216"/>
                          </a:solidFill>
                          <a:latin typeface="+mn-lt"/>
                          <a:cs typeface="Calibri"/>
                        </a:rPr>
                        <a:t>on</a:t>
                      </a:r>
                    </a:p>
                    <a:p>
                      <a:pPr marL="175895" marR="1031875" lvl="1">
                        <a:lnSpc>
                          <a:spcPct val="100000"/>
                        </a:lnSpc>
                        <a:buFont typeface="Times New Roman"/>
                        <a:buChar char="•"/>
                        <a:tabLst>
                          <a:tab pos="348615" algn="l"/>
                        </a:tabLst>
                      </a:pPr>
                      <a:r>
                        <a:rPr sz="1000" dirty="0">
                          <a:solidFill>
                            <a:srgbClr val="355216"/>
                          </a:solidFill>
                          <a:latin typeface="+mn-lt"/>
                          <a:cs typeface="Calibri"/>
                        </a:rPr>
                        <a:t>Fe</a:t>
                      </a:r>
                      <a:r>
                        <a:rPr sz="1000" spc="-10" dirty="0">
                          <a:solidFill>
                            <a:srgbClr val="355216"/>
                          </a:solidFill>
                          <a:latin typeface="+mn-lt"/>
                          <a:cs typeface="Calibri"/>
                        </a:rPr>
                        <a:t>e</a:t>
                      </a:r>
                      <a:r>
                        <a:rPr sz="1000" spc="-5" dirty="0">
                          <a:solidFill>
                            <a:srgbClr val="355216"/>
                          </a:solidFill>
                          <a:latin typeface="+mn-lt"/>
                          <a:cs typeface="Calibri"/>
                        </a:rPr>
                        <a:t>db</a:t>
                      </a:r>
                      <a:r>
                        <a:rPr sz="1000" dirty="0">
                          <a:solidFill>
                            <a:srgbClr val="355216"/>
                          </a:solidFill>
                          <a:latin typeface="+mn-lt"/>
                          <a:cs typeface="Calibri"/>
                        </a:rPr>
                        <a:t>a</a:t>
                      </a:r>
                      <a:r>
                        <a:rPr sz="1000" spc="-5" dirty="0">
                          <a:solidFill>
                            <a:srgbClr val="355216"/>
                          </a:solidFill>
                          <a:latin typeface="+mn-lt"/>
                          <a:cs typeface="Calibri"/>
                        </a:rPr>
                        <a:t>c</a:t>
                      </a:r>
                      <a:r>
                        <a:rPr sz="1000" dirty="0">
                          <a:solidFill>
                            <a:srgbClr val="355216"/>
                          </a:solidFill>
                          <a:latin typeface="+mn-lt"/>
                          <a:cs typeface="Calibri"/>
                        </a:rPr>
                        <a:t>k </a:t>
                      </a:r>
                      <a:r>
                        <a:rPr sz="1000" u="sng" dirty="0">
                          <a:solidFill>
                            <a:srgbClr val="355216"/>
                          </a:solidFill>
                          <a:latin typeface="+mn-lt"/>
                          <a:cs typeface="Calibri"/>
                        </a:rPr>
                        <a:t>L</a:t>
                      </a:r>
                      <a:r>
                        <a:rPr sz="1000" u="sng" spc="-10" dirty="0">
                          <a:solidFill>
                            <a:srgbClr val="355216"/>
                          </a:solidFill>
                          <a:latin typeface="+mn-lt"/>
                          <a:cs typeface="Calibri"/>
                        </a:rPr>
                        <a:t>e</a:t>
                      </a:r>
                      <a:r>
                        <a:rPr sz="1000" u="sng" dirty="0">
                          <a:solidFill>
                            <a:srgbClr val="355216"/>
                          </a:solidFill>
                          <a:latin typeface="+mn-lt"/>
                          <a:cs typeface="Calibri"/>
                        </a:rPr>
                        <a:t>a</a:t>
                      </a:r>
                      <a:r>
                        <a:rPr sz="1000" u="sng" spc="-10" dirty="0">
                          <a:solidFill>
                            <a:srgbClr val="355216"/>
                          </a:solidFill>
                          <a:latin typeface="+mn-lt"/>
                          <a:cs typeface="Calibri"/>
                        </a:rPr>
                        <a:t>r</a:t>
                      </a:r>
                      <a:r>
                        <a:rPr sz="1000" u="sng" spc="-5" dirty="0">
                          <a:solidFill>
                            <a:srgbClr val="355216"/>
                          </a:solidFill>
                          <a:latin typeface="+mn-lt"/>
                          <a:cs typeface="Calibri"/>
                        </a:rPr>
                        <a:t>n</a:t>
                      </a:r>
                      <a:r>
                        <a:rPr sz="1000" u="sng" dirty="0">
                          <a:solidFill>
                            <a:srgbClr val="355216"/>
                          </a:solidFill>
                          <a:latin typeface="+mn-lt"/>
                          <a:cs typeface="Calibri"/>
                        </a:rPr>
                        <a:t>i</a:t>
                      </a:r>
                      <a:r>
                        <a:rPr sz="1000" u="sng" spc="-5" dirty="0">
                          <a:solidFill>
                            <a:srgbClr val="355216"/>
                          </a:solidFill>
                          <a:latin typeface="+mn-lt"/>
                          <a:cs typeface="Calibri"/>
                        </a:rPr>
                        <a:t>n</a:t>
                      </a:r>
                      <a:r>
                        <a:rPr sz="1000" u="sng" dirty="0">
                          <a:solidFill>
                            <a:srgbClr val="355216"/>
                          </a:solidFill>
                          <a:latin typeface="+mn-lt"/>
                          <a:cs typeface="Calibri"/>
                        </a:rPr>
                        <a:t>g</a:t>
                      </a:r>
                      <a:r>
                        <a:rPr sz="1000" u="sng" dirty="0">
                          <a:solidFill>
                            <a:srgbClr val="355216"/>
                          </a:solidFill>
                          <a:latin typeface="+mn-lt"/>
                          <a:cs typeface="Times New Roman"/>
                        </a:rPr>
                        <a:t> </a:t>
                      </a:r>
                      <a:r>
                        <a:rPr sz="1000" u="sng" spc="-5" dirty="0">
                          <a:solidFill>
                            <a:srgbClr val="355216"/>
                          </a:solidFill>
                          <a:latin typeface="+mn-lt"/>
                          <a:cs typeface="Calibri"/>
                        </a:rPr>
                        <a:t>N</a:t>
                      </a:r>
                      <a:r>
                        <a:rPr sz="1000" u="sng" spc="-10" dirty="0">
                          <a:solidFill>
                            <a:srgbClr val="355216"/>
                          </a:solidFill>
                          <a:latin typeface="+mn-lt"/>
                          <a:cs typeface="Calibri"/>
                        </a:rPr>
                        <a:t>e</a:t>
                      </a:r>
                      <a:r>
                        <a:rPr sz="1000" u="sng" spc="-5" dirty="0">
                          <a:solidFill>
                            <a:srgbClr val="355216"/>
                          </a:solidFill>
                          <a:latin typeface="+mn-lt"/>
                          <a:cs typeface="Calibri"/>
                        </a:rPr>
                        <a:t>t</a:t>
                      </a:r>
                      <a:r>
                        <a:rPr sz="1000" u="sng" dirty="0">
                          <a:solidFill>
                            <a:srgbClr val="355216"/>
                          </a:solidFill>
                          <a:latin typeface="+mn-lt"/>
                          <a:cs typeface="Calibri"/>
                        </a:rPr>
                        <a:t>w</a:t>
                      </a:r>
                      <a:r>
                        <a:rPr sz="1000" u="sng" spc="-10" dirty="0">
                          <a:solidFill>
                            <a:srgbClr val="355216"/>
                          </a:solidFill>
                          <a:latin typeface="+mn-lt"/>
                          <a:cs typeface="Calibri"/>
                        </a:rPr>
                        <a:t>or</a:t>
                      </a:r>
                      <a:r>
                        <a:rPr sz="1000" u="sng" dirty="0">
                          <a:solidFill>
                            <a:srgbClr val="355216"/>
                          </a:solidFill>
                          <a:latin typeface="+mn-lt"/>
                          <a:cs typeface="Calibri"/>
                        </a:rPr>
                        <a:t>k</a:t>
                      </a:r>
                      <a:endParaRPr sz="1000" dirty="0">
                        <a:solidFill>
                          <a:srgbClr val="355216"/>
                        </a:solidFill>
                        <a:latin typeface="+mn-lt"/>
                        <a:cs typeface="Calibri"/>
                      </a:endParaRPr>
                    </a:p>
                    <a:p>
                      <a:pPr marL="347980" lvl="1" indent="-172085">
                        <a:lnSpc>
                          <a:spcPct val="100000"/>
                        </a:lnSpc>
                        <a:buFont typeface="Times New Roman"/>
                        <a:buChar char="•"/>
                        <a:tabLst>
                          <a:tab pos="348615" algn="l"/>
                        </a:tabLst>
                      </a:pPr>
                      <a:r>
                        <a:rPr sz="1000" dirty="0">
                          <a:solidFill>
                            <a:srgbClr val="355216"/>
                          </a:solidFill>
                          <a:latin typeface="+mn-lt"/>
                          <a:cs typeface="Calibri"/>
                        </a:rPr>
                        <a:t>L</a:t>
                      </a:r>
                      <a:r>
                        <a:rPr sz="1000" spc="-10" dirty="0">
                          <a:solidFill>
                            <a:srgbClr val="355216"/>
                          </a:solidFill>
                          <a:latin typeface="+mn-lt"/>
                          <a:cs typeface="Calibri"/>
                        </a:rPr>
                        <a:t>i</a:t>
                      </a:r>
                      <a:r>
                        <a:rPr sz="1000" spc="-5" dirty="0">
                          <a:solidFill>
                            <a:srgbClr val="355216"/>
                          </a:solidFill>
                          <a:latin typeface="+mn-lt"/>
                          <a:cs typeface="Calibri"/>
                        </a:rPr>
                        <a:t>sts</a:t>
                      </a:r>
                      <a:r>
                        <a:rPr sz="1000" spc="-10" dirty="0">
                          <a:solidFill>
                            <a:srgbClr val="355216"/>
                          </a:solidFill>
                          <a:latin typeface="+mn-lt"/>
                          <a:cs typeface="Calibri"/>
                        </a:rPr>
                        <a:t>er</a:t>
                      </a:r>
                      <a:r>
                        <a:rPr sz="1000" spc="-5" dirty="0">
                          <a:solidFill>
                            <a:srgbClr val="355216"/>
                          </a:solidFill>
                          <a:latin typeface="+mn-lt"/>
                          <a:cs typeface="Calibri"/>
                        </a:rPr>
                        <a:t>v</a:t>
                      </a:r>
                      <a:endParaRPr sz="1000" dirty="0">
                        <a:solidFill>
                          <a:srgbClr val="355216"/>
                        </a:solidFill>
                        <a:latin typeface="+mn-lt"/>
                        <a:cs typeface="Calibri"/>
                      </a:endParaRPr>
                    </a:p>
                    <a:p>
                      <a:pPr marL="347980" lvl="1" indent="-172085">
                        <a:lnSpc>
                          <a:spcPct val="100000"/>
                        </a:lnSpc>
                        <a:buFont typeface="Times New Roman"/>
                        <a:buChar char="•"/>
                        <a:tabLst>
                          <a:tab pos="348615" algn="l"/>
                        </a:tabLst>
                      </a:pPr>
                      <a:r>
                        <a:rPr sz="1000" spc="-5" dirty="0">
                          <a:solidFill>
                            <a:srgbClr val="355216"/>
                          </a:solidFill>
                          <a:latin typeface="+mn-lt"/>
                          <a:cs typeface="Calibri"/>
                        </a:rPr>
                        <a:t>Q</a:t>
                      </a:r>
                      <a:r>
                        <a:rPr sz="1000" spc="5" dirty="0">
                          <a:solidFill>
                            <a:srgbClr val="355216"/>
                          </a:solidFill>
                          <a:latin typeface="+mn-lt"/>
                          <a:cs typeface="Calibri"/>
                        </a:rPr>
                        <a:t>I</a:t>
                      </a:r>
                      <a:r>
                        <a:rPr sz="1000" dirty="0">
                          <a:solidFill>
                            <a:srgbClr val="355216"/>
                          </a:solidFill>
                          <a:latin typeface="+mn-lt"/>
                          <a:cs typeface="Calibri"/>
                        </a:rPr>
                        <a:t>I</a:t>
                      </a:r>
                      <a:r>
                        <a:rPr sz="1000" spc="-15" dirty="0">
                          <a:solidFill>
                            <a:srgbClr val="355216"/>
                          </a:solidFill>
                          <a:latin typeface="+mn-lt"/>
                          <a:cs typeface="Calibri"/>
                        </a:rPr>
                        <a:t> </a:t>
                      </a:r>
                      <a:r>
                        <a:rPr sz="1000" spc="-5" dirty="0">
                          <a:solidFill>
                            <a:srgbClr val="355216"/>
                          </a:solidFill>
                          <a:latin typeface="+mn-lt"/>
                          <a:cs typeface="Calibri"/>
                        </a:rPr>
                        <a:t>w</a:t>
                      </a:r>
                      <a:r>
                        <a:rPr sz="1000" dirty="0">
                          <a:solidFill>
                            <a:srgbClr val="355216"/>
                          </a:solidFill>
                          <a:latin typeface="+mn-lt"/>
                          <a:cs typeface="Calibri"/>
                        </a:rPr>
                        <a:t>e</a:t>
                      </a:r>
                      <a:r>
                        <a:rPr sz="1000" spc="-5" dirty="0">
                          <a:solidFill>
                            <a:srgbClr val="355216"/>
                          </a:solidFill>
                          <a:latin typeface="+mn-lt"/>
                          <a:cs typeface="Calibri"/>
                        </a:rPr>
                        <a:t>bs</a:t>
                      </a:r>
                      <a:r>
                        <a:rPr sz="1000" spc="-10" dirty="0">
                          <a:solidFill>
                            <a:srgbClr val="355216"/>
                          </a:solidFill>
                          <a:latin typeface="+mn-lt"/>
                          <a:cs typeface="Calibri"/>
                        </a:rPr>
                        <a:t>i</a:t>
                      </a:r>
                      <a:r>
                        <a:rPr sz="1000" spc="-5" dirty="0">
                          <a:solidFill>
                            <a:srgbClr val="355216"/>
                          </a:solidFill>
                          <a:latin typeface="+mn-lt"/>
                          <a:cs typeface="Calibri"/>
                        </a:rPr>
                        <a:t>t</a:t>
                      </a:r>
                      <a:r>
                        <a:rPr sz="1000" dirty="0">
                          <a:solidFill>
                            <a:srgbClr val="355216"/>
                          </a:solidFill>
                          <a:latin typeface="+mn-lt"/>
                          <a:cs typeface="Calibri"/>
                        </a:rPr>
                        <a:t>e</a:t>
                      </a:r>
                    </a:p>
                    <a:p>
                      <a:pPr marL="347980" lvl="1" indent="-172085">
                        <a:lnSpc>
                          <a:spcPct val="100000"/>
                        </a:lnSpc>
                        <a:buFont typeface="Times New Roman"/>
                        <a:buChar char="•"/>
                        <a:tabLst>
                          <a:tab pos="348615" algn="l"/>
                        </a:tabLst>
                      </a:pPr>
                      <a:r>
                        <a:rPr sz="1000" spc="5" dirty="0">
                          <a:solidFill>
                            <a:srgbClr val="355216"/>
                          </a:solidFill>
                          <a:latin typeface="+mn-lt"/>
                          <a:cs typeface="Calibri"/>
                        </a:rPr>
                        <a:t>C</a:t>
                      </a:r>
                      <a:r>
                        <a:rPr sz="1000" spc="-10" dirty="0">
                          <a:solidFill>
                            <a:srgbClr val="355216"/>
                          </a:solidFill>
                          <a:latin typeface="+mn-lt"/>
                          <a:cs typeface="Calibri"/>
                        </a:rPr>
                        <a:t>o</a:t>
                      </a:r>
                      <a:r>
                        <a:rPr sz="1000" spc="-5" dirty="0">
                          <a:solidFill>
                            <a:srgbClr val="355216"/>
                          </a:solidFill>
                          <a:latin typeface="+mn-lt"/>
                          <a:cs typeface="Calibri"/>
                        </a:rPr>
                        <a:t>nf</a:t>
                      </a:r>
                      <a:r>
                        <a:rPr sz="1000" spc="-10" dirty="0">
                          <a:solidFill>
                            <a:srgbClr val="355216"/>
                          </a:solidFill>
                          <a:latin typeface="+mn-lt"/>
                          <a:cs typeface="Calibri"/>
                        </a:rPr>
                        <a:t>e</a:t>
                      </a:r>
                      <a:r>
                        <a:rPr sz="1000" dirty="0">
                          <a:solidFill>
                            <a:srgbClr val="355216"/>
                          </a:solidFill>
                          <a:latin typeface="+mn-lt"/>
                          <a:cs typeface="Calibri"/>
                        </a:rPr>
                        <a:t>r</a:t>
                      </a:r>
                      <a:r>
                        <a:rPr sz="1000" spc="-10" dirty="0">
                          <a:solidFill>
                            <a:srgbClr val="355216"/>
                          </a:solidFill>
                          <a:latin typeface="+mn-lt"/>
                          <a:cs typeface="Calibri"/>
                        </a:rPr>
                        <a:t>e</a:t>
                      </a:r>
                      <a:r>
                        <a:rPr sz="1000" spc="-5" dirty="0">
                          <a:solidFill>
                            <a:srgbClr val="355216"/>
                          </a:solidFill>
                          <a:latin typeface="+mn-lt"/>
                          <a:cs typeface="Calibri"/>
                        </a:rPr>
                        <a:t>nc</a:t>
                      </a:r>
                      <a:r>
                        <a:rPr sz="1000" spc="-10" dirty="0">
                          <a:solidFill>
                            <a:srgbClr val="355216"/>
                          </a:solidFill>
                          <a:latin typeface="+mn-lt"/>
                          <a:cs typeface="Calibri"/>
                        </a:rPr>
                        <a:t>e</a:t>
                      </a:r>
                      <a:r>
                        <a:rPr sz="1000" dirty="0">
                          <a:solidFill>
                            <a:srgbClr val="355216"/>
                          </a:solidFill>
                          <a:latin typeface="+mn-lt"/>
                          <a:cs typeface="Calibri"/>
                        </a:rPr>
                        <a:t>s</a:t>
                      </a:r>
                    </a:p>
                    <a:p>
                      <a:pPr marL="347980" lvl="1" indent="-172085">
                        <a:lnSpc>
                          <a:spcPct val="100000"/>
                        </a:lnSpc>
                        <a:buFont typeface="Times New Roman"/>
                        <a:buChar char="•"/>
                        <a:tabLst>
                          <a:tab pos="348615" algn="l"/>
                        </a:tabLst>
                      </a:pPr>
                      <a:r>
                        <a:rPr sz="1000" spc="5" dirty="0">
                          <a:solidFill>
                            <a:srgbClr val="355216"/>
                          </a:solidFill>
                          <a:latin typeface="+mn-lt"/>
                          <a:cs typeface="Calibri"/>
                        </a:rPr>
                        <a:t>C</a:t>
                      </a:r>
                      <a:r>
                        <a:rPr sz="1000" spc="-5" dirty="0">
                          <a:solidFill>
                            <a:srgbClr val="355216"/>
                          </a:solidFill>
                          <a:latin typeface="+mn-lt"/>
                          <a:cs typeface="Calibri"/>
                        </a:rPr>
                        <a:t>h</a:t>
                      </a:r>
                      <a:r>
                        <a:rPr sz="1000" dirty="0">
                          <a:solidFill>
                            <a:srgbClr val="355216"/>
                          </a:solidFill>
                          <a:latin typeface="+mn-lt"/>
                          <a:cs typeface="Calibri"/>
                        </a:rPr>
                        <a:t>a</a:t>
                      </a:r>
                      <a:r>
                        <a:rPr sz="1000" spc="-5" dirty="0">
                          <a:solidFill>
                            <a:srgbClr val="355216"/>
                          </a:solidFill>
                          <a:latin typeface="+mn-lt"/>
                          <a:cs typeface="Calibri"/>
                        </a:rPr>
                        <a:t>pt</a:t>
                      </a:r>
                      <a:r>
                        <a:rPr sz="1000" spc="-10" dirty="0">
                          <a:solidFill>
                            <a:srgbClr val="355216"/>
                          </a:solidFill>
                          <a:latin typeface="+mn-lt"/>
                          <a:cs typeface="Calibri"/>
                        </a:rPr>
                        <a:t>e</a:t>
                      </a:r>
                      <a:r>
                        <a:rPr sz="1000" dirty="0">
                          <a:solidFill>
                            <a:srgbClr val="355216"/>
                          </a:solidFill>
                          <a:latin typeface="+mn-lt"/>
                          <a:cs typeface="Calibri"/>
                        </a:rPr>
                        <a:t>r</a:t>
                      </a:r>
                      <a:r>
                        <a:rPr sz="1000" spc="-5" dirty="0">
                          <a:solidFill>
                            <a:srgbClr val="355216"/>
                          </a:solidFill>
                          <a:latin typeface="+mn-lt"/>
                          <a:cs typeface="Calibri"/>
                        </a:rPr>
                        <a:t> </a:t>
                      </a:r>
                      <a:r>
                        <a:rPr sz="1000" dirty="0">
                          <a:solidFill>
                            <a:srgbClr val="355216"/>
                          </a:solidFill>
                          <a:latin typeface="+mn-lt"/>
                          <a:cs typeface="Calibri"/>
                        </a:rPr>
                        <a:t>me</a:t>
                      </a:r>
                      <a:r>
                        <a:rPr sz="1000" spc="-10" dirty="0">
                          <a:solidFill>
                            <a:srgbClr val="355216"/>
                          </a:solidFill>
                          <a:latin typeface="+mn-lt"/>
                          <a:cs typeface="Calibri"/>
                        </a:rPr>
                        <a:t>e</a:t>
                      </a:r>
                      <a:r>
                        <a:rPr sz="1000" spc="-5" dirty="0">
                          <a:solidFill>
                            <a:srgbClr val="355216"/>
                          </a:solidFill>
                          <a:latin typeface="+mn-lt"/>
                          <a:cs typeface="Calibri"/>
                        </a:rPr>
                        <a:t>t</a:t>
                      </a:r>
                      <a:r>
                        <a:rPr sz="1000" spc="-10" dirty="0">
                          <a:solidFill>
                            <a:srgbClr val="355216"/>
                          </a:solidFill>
                          <a:latin typeface="+mn-lt"/>
                          <a:cs typeface="Calibri"/>
                        </a:rPr>
                        <a:t>i</a:t>
                      </a:r>
                      <a:r>
                        <a:rPr sz="1000" spc="-5" dirty="0">
                          <a:solidFill>
                            <a:srgbClr val="355216"/>
                          </a:solidFill>
                          <a:latin typeface="+mn-lt"/>
                          <a:cs typeface="Calibri"/>
                        </a:rPr>
                        <a:t>n</a:t>
                      </a:r>
                      <a:r>
                        <a:rPr sz="1000" spc="5" dirty="0">
                          <a:solidFill>
                            <a:srgbClr val="355216"/>
                          </a:solidFill>
                          <a:latin typeface="+mn-lt"/>
                          <a:cs typeface="Calibri"/>
                        </a:rPr>
                        <a:t>g</a:t>
                      </a:r>
                      <a:r>
                        <a:rPr sz="1000" dirty="0">
                          <a:solidFill>
                            <a:srgbClr val="355216"/>
                          </a:solidFill>
                          <a:latin typeface="+mn-lt"/>
                          <a:cs typeface="Calibri"/>
                        </a:rPr>
                        <a:t>s</a:t>
                      </a:r>
                    </a:p>
                    <a:p>
                      <a:pPr marL="175895" marR="1141730" lvl="1">
                        <a:lnSpc>
                          <a:spcPct val="100000"/>
                        </a:lnSpc>
                        <a:buFont typeface="Times New Roman"/>
                        <a:buChar char="•"/>
                        <a:tabLst>
                          <a:tab pos="348615" algn="l"/>
                        </a:tabLst>
                      </a:pPr>
                      <a:r>
                        <a:rPr sz="1000" spc="-5" dirty="0">
                          <a:solidFill>
                            <a:srgbClr val="355216"/>
                          </a:solidFill>
                          <a:latin typeface="+mn-lt"/>
                          <a:cs typeface="Calibri"/>
                        </a:rPr>
                        <a:t>R</a:t>
                      </a:r>
                      <a:r>
                        <a:rPr sz="1000" spc="-10" dirty="0">
                          <a:solidFill>
                            <a:srgbClr val="355216"/>
                          </a:solidFill>
                          <a:latin typeface="+mn-lt"/>
                          <a:cs typeface="Calibri"/>
                        </a:rPr>
                        <a:t>e</a:t>
                      </a:r>
                      <a:r>
                        <a:rPr sz="1000" spc="-5" dirty="0">
                          <a:solidFill>
                            <a:srgbClr val="355216"/>
                          </a:solidFill>
                          <a:latin typeface="+mn-lt"/>
                          <a:cs typeface="Calibri"/>
                        </a:rPr>
                        <a:t>c</a:t>
                      </a:r>
                      <a:r>
                        <a:rPr sz="1000" spc="-10" dirty="0">
                          <a:solidFill>
                            <a:srgbClr val="355216"/>
                          </a:solidFill>
                          <a:latin typeface="+mn-lt"/>
                          <a:cs typeface="Calibri"/>
                        </a:rPr>
                        <a:t>e</a:t>
                      </a:r>
                      <a:r>
                        <a:rPr sz="1000" spc="-5" dirty="0">
                          <a:solidFill>
                            <a:srgbClr val="355216"/>
                          </a:solidFill>
                          <a:latin typeface="+mn-lt"/>
                          <a:cs typeface="Calibri"/>
                        </a:rPr>
                        <a:t>pt</a:t>
                      </a:r>
                      <a:r>
                        <a:rPr sz="1000" dirty="0">
                          <a:solidFill>
                            <a:srgbClr val="355216"/>
                          </a:solidFill>
                          <a:latin typeface="+mn-lt"/>
                          <a:cs typeface="Calibri"/>
                        </a:rPr>
                        <a:t>i</a:t>
                      </a:r>
                      <a:r>
                        <a:rPr sz="1000" spc="-10" dirty="0">
                          <a:solidFill>
                            <a:srgbClr val="355216"/>
                          </a:solidFill>
                          <a:latin typeface="+mn-lt"/>
                          <a:cs typeface="Calibri"/>
                        </a:rPr>
                        <a:t>o</a:t>
                      </a:r>
                      <a:r>
                        <a:rPr sz="1000" spc="-5" dirty="0">
                          <a:solidFill>
                            <a:srgbClr val="355216"/>
                          </a:solidFill>
                          <a:latin typeface="+mn-lt"/>
                          <a:cs typeface="Calibri"/>
                        </a:rPr>
                        <a:t>n</a:t>
                      </a:r>
                      <a:r>
                        <a:rPr sz="1000" dirty="0">
                          <a:solidFill>
                            <a:srgbClr val="355216"/>
                          </a:solidFill>
                          <a:latin typeface="+mn-lt"/>
                          <a:cs typeface="Calibri"/>
                        </a:rPr>
                        <a:t>s </a:t>
                      </a:r>
                      <a:r>
                        <a:rPr sz="1000" u="sng" spc="-5" dirty="0">
                          <a:solidFill>
                            <a:srgbClr val="355216"/>
                          </a:solidFill>
                          <a:latin typeface="+mn-lt"/>
                          <a:cs typeface="Calibri"/>
                        </a:rPr>
                        <a:t>R</a:t>
                      </a:r>
                      <a:r>
                        <a:rPr sz="1000" u="sng" spc="-10" dirty="0">
                          <a:solidFill>
                            <a:srgbClr val="355216"/>
                          </a:solidFill>
                          <a:latin typeface="+mn-lt"/>
                          <a:cs typeface="Calibri"/>
                        </a:rPr>
                        <a:t>e</a:t>
                      </a:r>
                      <a:r>
                        <a:rPr sz="1000" u="sng" spc="-5" dirty="0">
                          <a:solidFill>
                            <a:srgbClr val="355216"/>
                          </a:solidFill>
                          <a:latin typeface="+mn-lt"/>
                          <a:cs typeface="Calibri"/>
                        </a:rPr>
                        <a:t>c</a:t>
                      </a:r>
                      <a:r>
                        <a:rPr sz="1000" u="sng" spc="-10" dirty="0">
                          <a:solidFill>
                            <a:srgbClr val="355216"/>
                          </a:solidFill>
                          <a:latin typeface="+mn-lt"/>
                          <a:cs typeface="Calibri"/>
                        </a:rPr>
                        <a:t>o</a:t>
                      </a:r>
                      <a:r>
                        <a:rPr sz="1000" u="sng" spc="5" dirty="0">
                          <a:solidFill>
                            <a:srgbClr val="355216"/>
                          </a:solidFill>
                          <a:latin typeface="+mn-lt"/>
                          <a:cs typeface="Calibri"/>
                        </a:rPr>
                        <a:t>g</a:t>
                      </a:r>
                      <a:r>
                        <a:rPr sz="1000" u="sng" spc="-5" dirty="0">
                          <a:solidFill>
                            <a:srgbClr val="355216"/>
                          </a:solidFill>
                          <a:latin typeface="+mn-lt"/>
                          <a:cs typeface="Calibri"/>
                        </a:rPr>
                        <a:t>n</a:t>
                      </a:r>
                      <a:r>
                        <a:rPr sz="1000" u="sng" spc="-10" dirty="0">
                          <a:solidFill>
                            <a:srgbClr val="355216"/>
                          </a:solidFill>
                          <a:latin typeface="+mn-lt"/>
                          <a:cs typeface="Calibri"/>
                        </a:rPr>
                        <a:t>i</a:t>
                      </a:r>
                      <a:r>
                        <a:rPr sz="1000" u="sng" spc="-5" dirty="0">
                          <a:solidFill>
                            <a:srgbClr val="355216"/>
                          </a:solidFill>
                          <a:latin typeface="+mn-lt"/>
                          <a:cs typeface="Calibri"/>
                        </a:rPr>
                        <a:t>t</a:t>
                      </a:r>
                      <a:r>
                        <a:rPr sz="1000" u="sng" dirty="0">
                          <a:solidFill>
                            <a:srgbClr val="355216"/>
                          </a:solidFill>
                          <a:latin typeface="+mn-lt"/>
                          <a:cs typeface="Calibri"/>
                        </a:rPr>
                        <a:t>i</a:t>
                      </a:r>
                      <a:r>
                        <a:rPr sz="1000" u="sng" spc="-10" dirty="0">
                          <a:solidFill>
                            <a:srgbClr val="355216"/>
                          </a:solidFill>
                          <a:latin typeface="+mn-lt"/>
                          <a:cs typeface="Calibri"/>
                        </a:rPr>
                        <a:t>o</a:t>
                      </a:r>
                      <a:r>
                        <a:rPr sz="1000" u="sng" dirty="0">
                          <a:solidFill>
                            <a:srgbClr val="355216"/>
                          </a:solidFill>
                          <a:latin typeface="+mn-lt"/>
                          <a:cs typeface="Calibri"/>
                        </a:rPr>
                        <a:t>n</a:t>
                      </a:r>
                      <a:endParaRPr sz="1000" dirty="0">
                        <a:solidFill>
                          <a:srgbClr val="355216"/>
                        </a:solidFill>
                        <a:latin typeface="+mn-lt"/>
                        <a:cs typeface="Calibri"/>
                      </a:endParaRPr>
                    </a:p>
                    <a:p>
                      <a:pPr marL="347980" lvl="1" indent="-172085">
                        <a:lnSpc>
                          <a:spcPct val="100000"/>
                        </a:lnSpc>
                        <a:buFont typeface="Times New Roman"/>
                        <a:buChar char="•"/>
                        <a:tabLst>
                          <a:tab pos="348615" algn="l"/>
                        </a:tabLst>
                      </a:pPr>
                      <a:r>
                        <a:rPr sz="1000" spc="-5" dirty="0">
                          <a:solidFill>
                            <a:srgbClr val="355216"/>
                          </a:solidFill>
                          <a:latin typeface="+mn-lt"/>
                          <a:cs typeface="Calibri"/>
                        </a:rPr>
                        <a:t>Qu</a:t>
                      </a:r>
                      <a:r>
                        <a:rPr sz="1000" dirty="0">
                          <a:solidFill>
                            <a:srgbClr val="355216"/>
                          </a:solidFill>
                          <a:latin typeface="+mn-lt"/>
                          <a:cs typeface="Calibri"/>
                        </a:rPr>
                        <a:t>al</a:t>
                      </a:r>
                      <a:r>
                        <a:rPr sz="1000" spc="-10" dirty="0">
                          <a:solidFill>
                            <a:srgbClr val="355216"/>
                          </a:solidFill>
                          <a:latin typeface="+mn-lt"/>
                          <a:cs typeface="Calibri"/>
                        </a:rPr>
                        <a:t>i</a:t>
                      </a:r>
                      <a:r>
                        <a:rPr sz="1000" spc="-5" dirty="0">
                          <a:solidFill>
                            <a:srgbClr val="355216"/>
                          </a:solidFill>
                          <a:latin typeface="+mn-lt"/>
                          <a:cs typeface="Calibri"/>
                        </a:rPr>
                        <a:t>t</a:t>
                      </a:r>
                      <a:r>
                        <a:rPr sz="1000" dirty="0">
                          <a:solidFill>
                            <a:srgbClr val="355216"/>
                          </a:solidFill>
                          <a:latin typeface="+mn-lt"/>
                          <a:cs typeface="Calibri"/>
                        </a:rPr>
                        <a:t>y L</a:t>
                      </a:r>
                      <a:r>
                        <a:rPr sz="1000" spc="-10" dirty="0">
                          <a:solidFill>
                            <a:srgbClr val="355216"/>
                          </a:solidFill>
                          <a:latin typeface="+mn-lt"/>
                          <a:cs typeface="Calibri"/>
                        </a:rPr>
                        <a:t>e</a:t>
                      </a:r>
                      <a:r>
                        <a:rPr sz="1000" dirty="0">
                          <a:solidFill>
                            <a:srgbClr val="355216"/>
                          </a:solidFill>
                          <a:latin typeface="+mn-lt"/>
                          <a:cs typeface="Calibri"/>
                        </a:rPr>
                        <a:t>a</a:t>
                      </a:r>
                      <a:r>
                        <a:rPr sz="1000" spc="-5" dirty="0">
                          <a:solidFill>
                            <a:srgbClr val="355216"/>
                          </a:solidFill>
                          <a:latin typeface="+mn-lt"/>
                          <a:cs typeface="Calibri"/>
                        </a:rPr>
                        <a:t>d</a:t>
                      </a:r>
                      <a:r>
                        <a:rPr sz="1000" dirty="0">
                          <a:solidFill>
                            <a:srgbClr val="355216"/>
                          </a:solidFill>
                          <a:latin typeface="+mn-lt"/>
                          <a:cs typeface="Calibri"/>
                        </a:rPr>
                        <a:t>er</a:t>
                      </a:r>
                      <a:r>
                        <a:rPr sz="1000" spc="5" dirty="0">
                          <a:solidFill>
                            <a:srgbClr val="355216"/>
                          </a:solidFill>
                          <a:latin typeface="+mn-lt"/>
                          <a:cs typeface="Calibri"/>
                        </a:rPr>
                        <a:t> H</a:t>
                      </a:r>
                      <a:r>
                        <a:rPr sz="1000" spc="-10" dirty="0">
                          <a:solidFill>
                            <a:srgbClr val="355216"/>
                          </a:solidFill>
                          <a:latin typeface="+mn-lt"/>
                          <a:cs typeface="Calibri"/>
                        </a:rPr>
                        <a:t>o</a:t>
                      </a:r>
                      <a:r>
                        <a:rPr sz="1000" spc="-5" dirty="0">
                          <a:solidFill>
                            <a:srgbClr val="355216"/>
                          </a:solidFill>
                          <a:latin typeface="+mn-lt"/>
                          <a:cs typeface="Calibri"/>
                        </a:rPr>
                        <a:t>sp</a:t>
                      </a:r>
                      <a:r>
                        <a:rPr sz="1000" spc="-10" dirty="0">
                          <a:solidFill>
                            <a:srgbClr val="355216"/>
                          </a:solidFill>
                          <a:latin typeface="+mn-lt"/>
                          <a:cs typeface="Calibri"/>
                        </a:rPr>
                        <a:t>i</a:t>
                      </a:r>
                      <a:r>
                        <a:rPr sz="1000" spc="-5" dirty="0">
                          <a:solidFill>
                            <a:srgbClr val="355216"/>
                          </a:solidFill>
                          <a:latin typeface="+mn-lt"/>
                          <a:cs typeface="Calibri"/>
                        </a:rPr>
                        <a:t>t</a:t>
                      </a:r>
                      <a:r>
                        <a:rPr sz="1000" dirty="0">
                          <a:solidFill>
                            <a:srgbClr val="355216"/>
                          </a:solidFill>
                          <a:latin typeface="+mn-lt"/>
                          <a:cs typeface="Calibri"/>
                        </a:rPr>
                        <a:t>a</a:t>
                      </a:r>
                      <a:r>
                        <a:rPr sz="1000" spc="-10" dirty="0">
                          <a:solidFill>
                            <a:srgbClr val="355216"/>
                          </a:solidFill>
                          <a:latin typeface="+mn-lt"/>
                          <a:cs typeface="Calibri"/>
                        </a:rPr>
                        <a:t>l</a:t>
                      </a:r>
                      <a:r>
                        <a:rPr sz="1000" dirty="0">
                          <a:solidFill>
                            <a:srgbClr val="355216"/>
                          </a:solidFill>
                          <a:latin typeface="+mn-lt"/>
                          <a:cs typeface="Calibri"/>
                        </a:rPr>
                        <a:t>s</a:t>
                      </a:r>
                    </a:p>
                    <a:p>
                      <a:pPr marL="175895" marR="777875" lvl="1">
                        <a:lnSpc>
                          <a:spcPct val="100000"/>
                        </a:lnSpc>
                        <a:buFont typeface="Times New Roman"/>
                        <a:buChar char="•"/>
                        <a:tabLst>
                          <a:tab pos="348615" algn="l"/>
                        </a:tabLst>
                      </a:pPr>
                      <a:r>
                        <a:rPr sz="1000" dirty="0">
                          <a:solidFill>
                            <a:srgbClr val="355216"/>
                          </a:solidFill>
                          <a:latin typeface="+mn-lt"/>
                          <a:cs typeface="Calibri"/>
                        </a:rPr>
                        <a:t>G</a:t>
                      </a:r>
                      <a:r>
                        <a:rPr sz="1000" spc="-10" dirty="0">
                          <a:solidFill>
                            <a:srgbClr val="355216"/>
                          </a:solidFill>
                          <a:latin typeface="+mn-lt"/>
                          <a:cs typeface="Calibri"/>
                        </a:rPr>
                        <a:t>e</a:t>
                      </a:r>
                      <a:r>
                        <a:rPr sz="1000" spc="-5" dirty="0">
                          <a:solidFill>
                            <a:srgbClr val="355216"/>
                          </a:solidFill>
                          <a:latin typeface="+mn-lt"/>
                          <a:cs typeface="Calibri"/>
                        </a:rPr>
                        <a:t>n</a:t>
                      </a:r>
                      <a:r>
                        <a:rPr sz="1000" spc="-10" dirty="0">
                          <a:solidFill>
                            <a:srgbClr val="355216"/>
                          </a:solidFill>
                          <a:latin typeface="+mn-lt"/>
                          <a:cs typeface="Calibri"/>
                        </a:rPr>
                        <a:t>e</a:t>
                      </a:r>
                      <a:r>
                        <a:rPr sz="1000" dirty="0">
                          <a:solidFill>
                            <a:srgbClr val="355216"/>
                          </a:solidFill>
                          <a:latin typeface="+mn-lt"/>
                          <a:cs typeface="Calibri"/>
                        </a:rPr>
                        <a:t>ral</a:t>
                      </a:r>
                      <a:r>
                        <a:rPr sz="1000" spc="5" dirty="0">
                          <a:solidFill>
                            <a:srgbClr val="355216"/>
                          </a:solidFill>
                          <a:latin typeface="+mn-lt"/>
                          <a:cs typeface="Calibri"/>
                        </a:rPr>
                        <a:t> </a:t>
                      </a:r>
                      <a:r>
                        <a:rPr sz="1000" spc="-10" dirty="0">
                          <a:solidFill>
                            <a:srgbClr val="355216"/>
                          </a:solidFill>
                          <a:latin typeface="+mn-lt"/>
                          <a:cs typeface="Calibri"/>
                        </a:rPr>
                        <a:t>re</a:t>
                      </a:r>
                      <a:r>
                        <a:rPr sz="1000" spc="-5" dirty="0">
                          <a:solidFill>
                            <a:srgbClr val="355216"/>
                          </a:solidFill>
                          <a:latin typeface="+mn-lt"/>
                          <a:cs typeface="Calibri"/>
                        </a:rPr>
                        <a:t>c</a:t>
                      </a:r>
                      <a:r>
                        <a:rPr sz="1000" spc="-10" dirty="0">
                          <a:solidFill>
                            <a:srgbClr val="355216"/>
                          </a:solidFill>
                          <a:latin typeface="+mn-lt"/>
                          <a:cs typeface="Calibri"/>
                        </a:rPr>
                        <a:t>o</a:t>
                      </a:r>
                      <a:r>
                        <a:rPr sz="1000" spc="5" dirty="0">
                          <a:solidFill>
                            <a:srgbClr val="355216"/>
                          </a:solidFill>
                          <a:latin typeface="+mn-lt"/>
                          <a:cs typeface="Calibri"/>
                        </a:rPr>
                        <a:t>g</a:t>
                      </a:r>
                      <a:r>
                        <a:rPr sz="1000" spc="-5" dirty="0">
                          <a:solidFill>
                            <a:srgbClr val="355216"/>
                          </a:solidFill>
                          <a:latin typeface="+mn-lt"/>
                          <a:cs typeface="Calibri"/>
                        </a:rPr>
                        <a:t>n</a:t>
                      </a:r>
                      <a:r>
                        <a:rPr sz="1000" dirty="0">
                          <a:solidFill>
                            <a:srgbClr val="355216"/>
                          </a:solidFill>
                          <a:latin typeface="+mn-lt"/>
                          <a:cs typeface="Calibri"/>
                        </a:rPr>
                        <a:t>i</a:t>
                      </a:r>
                      <a:r>
                        <a:rPr sz="1000" spc="-5" dirty="0">
                          <a:solidFill>
                            <a:srgbClr val="355216"/>
                          </a:solidFill>
                          <a:latin typeface="+mn-lt"/>
                          <a:cs typeface="Calibri"/>
                        </a:rPr>
                        <a:t>t</a:t>
                      </a:r>
                      <a:r>
                        <a:rPr sz="1000" spc="-10" dirty="0">
                          <a:solidFill>
                            <a:srgbClr val="355216"/>
                          </a:solidFill>
                          <a:latin typeface="+mn-lt"/>
                          <a:cs typeface="Calibri"/>
                        </a:rPr>
                        <a:t>io</a:t>
                      </a:r>
                      <a:r>
                        <a:rPr sz="1000" dirty="0">
                          <a:solidFill>
                            <a:srgbClr val="355216"/>
                          </a:solidFill>
                          <a:latin typeface="+mn-lt"/>
                          <a:cs typeface="Calibri"/>
                        </a:rPr>
                        <a:t>n </a:t>
                      </a:r>
                      <a:r>
                        <a:rPr sz="1000" u="sng" dirty="0">
                          <a:solidFill>
                            <a:srgbClr val="355216"/>
                          </a:solidFill>
                          <a:latin typeface="+mn-lt"/>
                          <a:cs typeface="Calibri"/>
                        </a:rPr>
                        <a:t>E</a:t>
                      </a:r>
                      <a:r>
                        <a:rPr sz="1000" u="sng" spc="-5" dirty="0">
                          <a:solidFill>
                            <a:srgbClr val="355216"/>
                          </a:solidFill>
                          <a:latin typeface="+mn-lt"/>
                          <a:cs typeface="Calibri"/>
                        </a:rPr>
                        <a:t>v</a:t>
                      </a:r>
                      <a:r>
                        <a:rPr sz="1000" u="sng" dirty="0">
                          <a:solidFill>
                            <a:srgbClr val="355216"/>
                          </a:solidFill>
                          <a:latin typeface="+mn-lt"/>
                          <a:cs typeface="Calibri"/>
                        </a:rPr>
                        <a:t>a</a:t>
                      </a:r>
                      <a:r>
                        <a:rPr sz="1000" u="sng" spc="-10" dirty="0">
                          <a:solidFill>
                            <a:srgbClr val="355216"/>
                          </a:solidFill>
                          <a:latin typeface="+mn-lt"/>
                          <a:cs typeface="Calibri"/>
                        </a:rPr>
                        <a:t>l</a:t>
                      </a:r>
                      <a:r>
                        <a:rPr sz="1000" u="sng" spc="-5" dirty="0">
                          <a:solidFill>
                            <a:srgbClr val="355216"/>
                          </a:solidFill>
                          <a:latin typeface="+mn-lt"/>
                          <a:cs typeface="Calibri"/>
                        </a:rPr>
                        <a:t>u</a:t>
                      </a:r>
                      <a:r>
                        <a:rPr sz="1000" u="sng" dirty="0">
                          <a:solidFill>
                            <a:srgbClr val="355216"/>
                          </a:solidFill>
                          <a:latin typeface="+mn-lt"/>
                          <a:cs typeface="Calibri"/>
                        </a:rPr>
                        <a:t>a</a:t>
                      </a:r>
                      <a:r>
                        <a:rPr sz="1000" u="sng" spc="-5" dirty="0">
                          <a:solidFill>
                            <a:srgbClr val="355216"/>
                          </a:solidFill>
                          <a:latin typeface="+mn-lt"/>
                          <a:cs typeface="Calibri"/>
                        </a:rPr>
                        <a:t>t</a:t>
                      </a:r>
                      <a:r>
                        <a:rPr sz="1000" u="sng" spc="-10" dirty="0">
                          <a:solidFill>
                            <a:srgbClr val="355216"/>
                          </a:solidFill>
                          <a:latin typeface="+mn-lt"/>
                          <a:cs typeface="Calibri"/>
                        </a:rPr>
                        <a:t>i</a:t>
                      </a:r>
                      <a:r>
                        <a:rPr sz="1000" u="sng" dirty="0">
                          <a:solidFill>
                            <a:srgbClr val="355216"/>
                          </a:solidFill>
                          <a:latin typeface="+mn-lt"/>
                          <a:cs typeface="Calibri"/>
                        </a:rPr>
                        <a:t>on</a:t>
                      </a:r>
                      <a:r>
                        <a:rPr sz="1000" u="sng" spc="-5" dirty="0">
                          <a:solidFill>
                            <a:srgbClr val="355216"/>
                          </a:solidFill>
                          <a:latin typeface="+mn-lt"/>
                          <a:cs typeface="Times New Roman"/>
                        </a:rPr>
                        <a:t> </a:t>
                      </a:r>
                      <a:r>
                        <a:rPr sz="1000" u="sng" dirty="0">
                          <a:solidFill>
                            <a:srgbClr val="355216"/>
                          </a:solidFill>
                          <a:latin typeface="+mn-lt"/>
                          <a:cs typeface="Calibri"/>
                        </a:rPr>
                        <a:t>Plan</a:t>
                      </a:r>
                      <a:endParaRPr sz="1000" dirty="0">
                        <a:solidFill>
                          <a:srgbClr val="355216"/>
                        </a:solidFill>
                        <a:latin typeface="+mn-lt"/>
                        <a:cs typeface="Calibri"/>
                      </a:endParaRPr>
                    </a:p>
                    <a:p>
                      <a:pPr marL="347980" lvl="1" indent="-172085">
                        <a:lnSpc>
                          <a:spcPct val="100000"/>
                        </a:lnSpc>
                        <a:buFont typeface="Times New Roman"/>
                        <a:buChar char="•"/>
                        <a:tabLst>
                          <a:tab pos="348615" algn="l"/>
                        </a:tabLst>
                      </a:pPr>
                      <a:r>
                        <a:rPr sz="1000" dirty="0">
                          <a:solidFill>
                            <a:srgbClr val="355216"/>
                          </a:solidFill>
                          <a:latin typeface="+mn-lt"/>
                          <a:cs typeface="Calibri"/>
                        </a:rPr>
                        <a:t>Pr</a:t>
                      </a:r>
                      <a:r>
                        <a:rPr sz="1000" spc="-10" dirty="0">
                          <a:solidFill>
                            <a:srgbClr val="355216"/>
                          </a:solidFill>
                          <a:latin typeface="+mn-lt"/>
                          <a:cs typeface="Calibri"/>
                        </a:rPr>
                        <a:t>o</a:t>
                      </a:r>
                      <a:r>
                        <a:rPr sz="1000" spc="5" dirty="0">
                          <a:solidFill>
                            <a:srgbClr val="355216"/>
                          </a:solidFill>
                          <a:latin typeface="+mn-lt"/>
                          <a:cs typeface="Calibri"/>
                        </a:rPr>
                        <a:t>g</a:t>
                      </a:r>
                      <a:r>
                        <a:rPr sz="1000" spc="-10" dirty="0">
                          <a:solidFill>
                            <a:srgbClr val="355216"/>
                          </a:solidFill>
                          <a:latin typeface="+mn-lt"/>
                          <a:cs typeface="Calibri"/>
                        </a:rPr>
                        <a:t>r</a:t>
                      </a:r>
                      <a:r>
                        <a:rPr sz="1000" dirty="0">
                          <a:solidFill>
                            <a:srgbClr val="355216"/>
                          </a:solidFill>
                          <a:latin typeface="+mn-lt"/>
                          <a:cs typeface="Calibri"/>
                        </a:rPr>
                        <a:t>am</a:t>
                      </a:r>
                      <a:r>
                        <a:rPr sz="1000" spc="-20" dirty="0">
                          <a:solidFill>
                            <a:srgbClr val="355216"/>
                          </a:solidFill>
                          <a:latin typeface="+mn-lt"/>
                          <a:cs typeface="Calibri"/>
                        </a:rPr>
                        <a:t> </a:t>
                      </a:r>
                      <a:r>
                        <a:rPr sz="1000" spc="-10" dirty="0">
                          <a:solidFill>
                            <a:srgbClr val="355216"/>
                          </a:solidFill>
                          <a:latin typeface="+mn-lt"/>
                          <a:cs typeface="Calibri"/>
                        </a:rPr>
                        <a:t>re</a:t>
                      </a:r>
                      <a:r>
                        <a:rPr sz="1000" dirty="0">
                          <a:solidFill>
                            <a:srgbClr val="355216"/>
                          </a:solidFill>
                          <a:latin typeface="+mn-lt"/>
                          <a:cs typeface="Calibri"/>
                        </a:rPr>
                        <a:t>a</a:t>
                      </a:r>
                      <a:r>
                        <a:rPr sz="1000" spc="-5" dirty="0">
                          <a:solidFill>
                            <a:srgbClr val="355216"/>
                          </a:solidFill>
                          <a:latin typeface="+mn-lt"/>
                          <a:cs typeface="Calibri"/>
                        </a:rPr>
                        <a:t>c</a:t>
                      </a:r>
                      <a:r>
                        <a:rPr sz="1000" dirty="0">
                          <a:solidFill>
                            <a:srgbClr val="355216"/>
                          </a:solidFill>
                          <a:latin typeface="+mn-lt"/>
                          <a:cs typeface="Calibri"/>
                        </a:rPr>
                        <a:t>h</a:t>
                      </a:r>
                    </a:p>
                    <a:p>
                      <a:pPr marL="347980" lvl="1" indent="-172085">
                        <a:lnSpc>
                          <a:spcPct val="100000"/>
                        </a:lnSpc>
                        <a:buFont typeface="Times New Roman"/>
                        <a:buChar char="•"/>
                        <a:tabLst>
                          <a:tab pos="348615" algn="l"/>
                        </a:tabLst>
                      </a:pPr>
                      <a:r>
                        <a:rPr sz="1000" spc="5" dirty="0">
                          <a:solidFill>
                            <a:srgbClr val="355216"/>
                          </a:solidFill>
                          <a:latin typeface="+mn-lt"/>
                          <a:cs typeface="Calibri"/>
                        </a:rPr>
                        <a:t>C</a:t>
                      </a:r>
                      <a:r>
                        <a:rPr sz="1000" spc="-10" dirty="0">
                          <a:solidFill>
                            <a:srgbClr val="355216"/>
                          </a:solidFill>
                          <a:latin typeface="+mn-lt"/>
                          <a:cs typeface="Calibri"/>
                        </a:rPr>
                        <a:t>li</a:t>
                      </a:r>
                      <a:r>
                        <a:rPr sz="1000" dirty="0">
                          <a:solidFill>
                            <a:srgbClr val="355216"/>
                          </a:solidFill>
                          <a:latin typeface="+mn-lt"/>
                          <a:cs typeface="Calibri"/>
                        </a:rPr>
                        <a:t>n</a:t>
                      </a:r>
                      <a:r>
                        <a:rPr sz="1000" spc="-10" dirty="0">
                          <a:solidFill>
                            <a:srgbClr val="355216"/>
                          </a:solidFill>
                          <a:latin typeface="+mn-lt"/>
                          <a:cs typeface="Calibri"/>
                        </a:rPr>
                        <a:t>i</a:t>
                      </a:r>
                      <a:r>
                        <a:rPr sz="1000" spc="-5" dirty="0">
                          <a:solidFill>
                            <a:srgbClr val="355216"/>
                          </a:solidFill>
                          <a:latin typeface="+mn-lt"/>
                          <a:cs typeface="Calibri"/>
                        </a:rPr>
                        <a:t>c</a:t>
                      </a:r>
                      <a:r>
                        <a:rPr sz="1000" dirty="0">
                          <a:solidFill>
                            <a:srgbClr val="355216"/>
                          </a:solidFill>
                          <a:latin typeface="+mn-lt"/>
                          <a:cs typeface="Calibri"/>
                        </a:rPr>
                        <a:t>al</a:t>
                      </a:r>
                      <a:r>
                        <a:rPr sz="1000" spc="10" dirty="0">
                          <a:solidFill>
                            <a:srgbClr val="355216"/>
                          </a:solidFill>
                          <a:latin typeface="+mn-lt"/>
                          <a:cs typeface="Calibri"/>
                        </a:rPr>
                        <a:t> </a:t>
                      </a:r>
                      <a:r>
                        <a:rPr sz="1000" spc="-5" dirty="0">
                          <a:solidFill>
                            <a:srgbClr val="355216"/>
                          </a:solidFill>
                          <a:latin typeface="+mn-lt"/>
                          <a:cs typeface="Calibri"/>
                        </a:rPr>
                        <a:t>c</a:t>
                      </a:r>
                      <a:r>
                        <a:rPr sz="1000" dirty="0">
                          <a:solidFill>
                            <a:srgbClr val="355216"/>
                          </a:solidFill>
                          <a:latin typeface="+mn-lt"/>
                          <a:cs typeface="Calibri"/>
                        </a:rPr>
                        <a:t>a</a:t>
                      </a:r>
                      <a:r>
                        <a:rPr sz="1000" spc="-10" dirty="0">
                          <a:solidFill>
                            <a:srgbClr val="355216"/>
                          </a:solidFill>
                          <a:latin typeface="+mn-lt"/>
                          <a:cs typeface="Calibri"/>
                        </a:rPr>
                        <a:t>r</a:t>
                      </a:r>
                      <a:r>
                        <a:rPr sz="1000" dirty="0">
                          <a:solidFill>
                            <a:srgbClr val="355216"/>
                          </a:solidFill>
                          <a:latin typeface="+mn-lt"/>
                          <a:cs typeface="Calibri"/>
                        </a:rPr>
                        <a:t>e</a:t>
                      </a:r>
                    </a:p>
                    <a:p>
                      <a:pPr marL="347980" lvl="1" indent="-172085">
                        <a:lnSpc>
                          <a:spcPct val="100000"/>
                        </a:lnSpc>
                        <a:buFont typeface="Times New Roman"/>
                        <a:buChar char="•"/>
                        <a:tabLst>
                          <a:tab pos="348615" algn="l"/>
                        </a:tabLst>
                      </a:pPr>
                      <a:r>
                        <a:rPr sz="1000" dirty="0">
                          <a:solidFill>
                            <a:srgbClr val="355216"/>
                          </a:solidFill>
                          <a:latin typeface="+mn-lt"/>
                          <a:cs typeface="Calibri"/>
                        </a:rPr>
                        <a:t>A</a:t>
                      </a:r>
                      <a:r>
                        <a:rPr sz="1000" spc="-5" dirty="0">
                          <a:solidFill>
                            <a:srgbClr val="355216"/>
                          </a:solidFill>
                          <a:latin typeface="+mn-lt"/>
                          <a:cs typeface="Calibri"/>
                        </a:rPr>
                        <a:t>d</a:t>
                      </a:r>
                      <a:r>
                        <a:rPr sz="1000" dirty="0">
                          <a:solidFill>
                            <a:srgbClr val="355216"/>
                          </a:solidFill>
                          <a:latin typeface="+mn-lt"/>
                          <a:cs typeface="Calibri"/>
                        </a:rPr>
                        <a:t>o</a:t>
                      </a:r>
                      <a:r>
                        <a:rPr sz="1000" spc="-5" dirty="0">
                          <a:solidFill>
                            <a:srgbClr val="355216"/>
                          </a:solidFill>
                          <a:latin typeface="+mn-lt"/>
                          <a:cs typeface="Calibri"/>
                        </a:rPr>
                        <a:t>pt</a:t>
                      </a:r>
                      <a:r>
                        <a:rPr sz="1000" spc="-10" dirty="0">
                          <a:solidFill>
                            <a:srgbClr val="355216"/>
                          </a:solidFill>
                          <a:latin typeface="+mn-lt"/>
                          <a:cs typeface="Calibri"/>
                        </a:rPr>
                        <a:t>io</a:t>
                      </a:r>
                      <a:r>
                        <a:rPr sz="1000" dirty="0">
                          <a:solidFill>
                            <a:srgbClr val="355216"/>
                          </a:solidFill>
                          <a:latin typeface="+mn-lt"/>
                          <a:cs typeface="Calibri"/>
                        </a:rPr>
                        <a:t>n</a:t>
                      </a: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solidFill>
                      <a:schemeClr val="bg1"/>
                    </a:solidFill>
                  </a:tcPr>
                </a:tc>
                <a:extLst>
                  <a:ext uri="{0D108BD9-81ED-4DB2-BD59-A6C34878D82A}">
                    <a16:rowId xmlns:a16="http://schemas.microsoft.com/office/drawing/2014/main" val="10002"/>
                  </a:ext>
                </a:extLst>
              </a:tr>
              <a:tr h="592792">
                <a:tc rowSpan="3">
                  <a:txBody>
                    <a:bodyPr/>
                    <a:lstStyle/>
                    <a:p>
                      <a:pPr marL="61594">
                        <a:lnSpc>
                          <a:spcPct val="100000"/>
                        </a:lnSpc>
                      </a:pPr>
                      <a:r>
                        <a:rPr sz="1000" b="1" spc="-10" dirty="0">
                          <a:solidFill>
                            <a:srgbClr val="355216"/>
                          </a:solidFill>
                          <a:latin typeface="+mn-lt"/>
                          <a:cs typeface="Times New Roman"/>
                        </a:rPr>
                        <a:t>C</a:t>
                      </a:r>
                      <a:r>
                        <a:rPr sz="1000" b="1" dirty="0">
                          <a:solidFill>
                            <a:srgbClr val="355216"/>
                          </a:solidFill>
                          <a:latin typeface="+mn-lt"/>
                          <a:cs typeface="Times New Roman"/>
                        </a:rPr>
                        <a:t>.</a:t>
                      </a:r>
                      <a:r>
                        <a:rPr sz="1000" b="1" spc="-15" dirty="0">
                          <a:solidFill>
                            <a:srgbClr val="355216"/>
                          </a:solidFill>
                          <a:latin typeface="+mn-lt"/>
                          <a:cs typeface="Times New Roman"/>
                        </a:rPr>
                        <a:t> </a:t>
                      </a:r>
                      <a:r>
                        <a:rPr sz="1000" b="1" dirty="0">
                          <a:solidFill>
                            <a:srgbClr val="355216"/>
                          </a:solidFill>
                          <a:latin typeface="+mn-lt"/>
                          <a:cs typeface="Times New Roman"/>
                        </a:rPr>
                        <a:t>E</a:t>
                      </a:r>
                      <a:r>
                        <a:rPr sz="1000" b="1" spc="5" dirty="0">
                          <a:solidFill>
                            <a:srgbClr val="355216"/>
                          </a:solidFill>
                          <a:latin typeface="+mn-lt"/>
                          <a:cs typeface="Times New Roman"/>
                        </a:rPr>
                        <a:t>v</a:t>
                      </a:r>
                      <a:r>
                        <a:rPr sz="1000" b="1" spc="-15" dirty="0">
                          <a:solidFill>
                            <a:srgbClr val="355216"/>
                          </a:solidFill>
                          <a:latin typeface="+mn-lt"/>
                          <a:cs typeface="Times New Roman"/>
                        </a:rPr>
                        <a:t>i</a:t>
                      </a:r>
                      <a:r>
                        <a:rPr sz="1000" b="1" dirty="0">
                          <a:solidFill>
                            <a:srgbClr val="355216"/>
                          </a:solidFill>
                          <a:latin typeface="+mn-lt"/>
                          <a:cs typeface="Times New Roman"/>
                        </a:rPr>
                        <a:t>d</a:t>
                      </a:r>
                      <a:r>
                        <a:rPr sz="1000" b="1" spc="5" dirty="0">
                          <a:solidFill>
                            <a:srgbClr val="355216"/>
                          </a:solidFill>
                          <a:latin typeface="+mn-lt"/>
                          <a:cs typeface="Times New Roman"/>
                        </a:rPr>
                        <a:t>e</a:t>
                      </a:r>
                      <a:r>
                        <a:rPr sz="1000" b="1" dirty="0">
                          <a:solidFill>
                            <a:srgbClr val="355216"/>
                          </a:solidFill>
                          <a:latin typeface="+mn-lt"/>
                          <a:cs typeface="Times New Roman"/>
                        </a:rPr>
                        <a:t>n</a:t>
                      </a:r>
                      <a:r>
                        <a:rPr sz="1000" b="1" spc="-10" dirty="0">
                          <a:solidFill>
                            <a:srgbClr val="355216"/>
                          </a:solidFill>
                          <a:latin typeface="+mn-lt"/>
                          <a:cs typeface="Times New Roman"/>
                        </a:rPr>
                        <a:t>c</a:t>
                      </a:r>
                      <a:r>
                        <a:rPr sz="1000" b="1" dirty="0">
                          <a:solidFill>
                            <a:srgbClr val="355216"/>
                          </a:solidFill>
                          <a:latin typeface="+mn-lt"/>
                          <a:cs typeface="Times New Roman"/>
                        </a:rPr>
                        <a:t>e</a:t>
                      </a:r>
                      <a:r>
                        <a:rPr sz="1000" b="1" spc="-60" dirty="0">
                          <a:solidFill>
                            <a:srgbClr val="355216"/>
                          </a:solidFill>
                          <a:latin typeface="+mn-lt"/>
                          <a:cs typeface="Times New Roman"/>
                        </a:rPr>
                        <a:t> </a:t>
                      </a:r>
                      <a:r>
                        <a:rPr sz="1000" b="1" spc="-10" dirty="0">
                          <a:solidFill>
                            <a:srgbClr val="355216"/>
                          </a:solidFill>
                          <a:latin typeface="+mn-lt"/>
                          <a:cs typeface="Times New Roman"/>
                        </a:rPr>
                        <a:t>o</a:t>
                      </a:r>
                      <a:r>
                        <a:rPr sz="1000" b="1" dirty="0">
                          <a:solidFill>
                            <a:srgbClr val="355216"/>
                          </a:solidFill>
                          <a:latin typeface="+mn-lt"/>
                          <a:cs typeface="Times New Roman"/>
                        </a:rPr>
                        <a:t>f</a:t>
                      </a:r>
                      <a:r>
                        <a:rPr sz="1000" b="1" spc="-30" dirty="0">
                          <a:solidFill>
                            <a:srgbClr val="355216"/>
                          </a:solidFill>
                          <a:latin typeface="+mn-lt"/>
                          <a:cs typeface="Times New Roman"/>
                        </a:rPr>
                        <a:t> </a:t>
                      </a:r>
                      <a:r>
                        <a:rPr sz="1000" b="1" spc="-5" dirty="0">
                          <a:solidFill>
                            <a:srgbClr val="355216"/>
                          </a:solidFill>
                          <a:latin typeface="+mn-lt"/>
                          <a:cs typeface="Times New Roman"/>
                        </a:rPr>
                        <a:t>n</a:t>
                      </a:r>
                      <a:r>
                        <a:rPr sz="1000" b="1" spc="5" dirty="0">
                          <a:solidFill>
                            <a:srgbClr val="355216"/>
                          </a:solidFill>
                          <a:latin typeface="+mn-lt"/>
                          <a:cs typeface="Times New Roman"/>
                        </a:rPr>
                        <a:t>ee</a:t>
                      </a:r>
                      <a:r>
                        <a:rPr sz="1000" b="1" dirty="0">
                          <a:solidFill>
                            <a:srgbClr val="355216"/>
                          </a:solidFill>
                          <a:latin typeface="+mn-lt"/>
                          <a:cs typeface="Times New Roman"/>
                        </a:rPr>
                        <a:t>d</a:t>
                      </a:r>
                      <a:r>
                        <a:rPr sz="1000" b="1" spc="-65" dirty="0">
                          <a:solidFill>
                            <a:srgbClr val="355216"/>
                          </a:solidFill>
                          <a:latin typeface="+mn-lt"/>
                          <a:cs typeface="Times New Roman"/>
                        </a:rPr>
                        <a:t> </a:t>
                      </a:r>
                      <a:r>
                        <a:rPr sz="1000" b="1" dirty="0">
                          <a:solidFill>
                            <a:srgbClr val="355216"/>
                          </a:solidFill>
                          <a:latin typeface="+mn-lt"/>
                          <a:cs typeface="Times New Roman"/>
                        </a:rPr>
                        <a:t>to</a:t>
                      </a:r>
                      <a:r>
                        <a:rPr sz="1000" b="1" spc="-40" dirty="0">
                          <a:solidFill>
                            <a:srgbClr val="355216"/>
                          </a:solidFill>
                          <a:latin typeface="+mn-lt"/>
                          <a:cs typeface="Times New Roman"/>
                        </a:rPr>
                        <a:t> </a:t>
                      </a:r>
                      <a:r>
                        <a:rPr sz="1000" b="1" spc="-5" dirty="0">
                          <a:solidFill>
                            <a:srgbClr val="355216"/>
                          </a:solidFill>
                          <a:latin typeface="+mn-lt"/>
                          <a:cs typeface="Times New Roman"/>
                        </a:rPr>
                        <a:t>i</a:t>
                      </a:r>
                      <a:r>
                        <a:rPr sz="1000" b="1" spc="5" dirty="0">
                          <a:solidFill>
                            <a:srgbClr val="355216"/>
                          </a:solidFill>
                          <a:latin typeface="+mn-lt"/>
                          <a:cs typeface="Times New Roman"/>
                        </a:rPr>
                        <a:t>m</a:t>
                      </a:r>
                      <a:r>
                        <a:rPr sz="1000" b="1" dirty="0">
                          <a:solidFill>
                            <a:srgbClr val="355216"/>
                          </a:solidFill>
                          <a:latin typeface="+mn-lt"/>
                          <a:cs typeface="Times New Roman"/>
                        </a:rPr>
                        <a:t>pro</a:t>
                      </a:r>
                      <a:r>
                        <a:rPr sz="1000" b="1" spc="-5" dirty="0">
                          <a:solidFill>
                            <a:srgbClr val="355216"/>
                          </a:solidFill>
                          <a:latin typeface="+mn-lt"/>
                          <a:cs typeface="Times New Roman"/>
                        </a:rPr>
                        <a:t>v</a:t>
                      </a:r>
                      <a:r>
                        <a:rPr sz="1000" b="1" dirty="0">
                          <a:solidFill>
                            <a:srgbClr val="355216"/>
                          </a:solidFill>
                          <a:latin typeface="+mn-lt"/>
                          <a:cs typeface="Times New Roman"/>
                        </a:rPr>
                        <a:t>e</a:t>
                      </a:r>
                    </a:p>
                    <a:p>
                      <a:pPr marL="61594">
                        <a:lnSpc>
                          <a:spcPct val="100000"/>
                        </a:lnSpc>
                      </a:pPr>
                      <a:r>
                        <a:rPr sz="1000" u="sng" dirty="0">
                          <a:solidFill>
                            <a:srgbClr val="355216"/>
                          </a:solidFill>
                          <a:latin typeface="+mn-lt"/>
                          <a:cs typeface="Calibri"/>
                        </a:rPr>
                        <a:t>P</a:t>
                      </a:r>
                      <a:r>
                        <a:rPr sz="1000" u="sng" spc="-5" dirty="0">
                          <a:solidFill>
                            <a:srgbClr val="355216"/>
                          </a:solidFill>
                          <a:latin typeface="+mn-lt"/>
                          <a:cs typeface="Calibri"/>
                        </a:rPr>
                        <a:t>u</a:t>
                      </a:r>
                      <a:r>
                        <a:rPr sz="1000" u="sng" dirty="0">
                          <a:solidFill>
                            <a:srgbClr val="355216"/>
                          </a:solidFill>
                          <a:latin typeface="+mn-lt"/>
                          <a:cs typeface="Calibri"/>
                        </a:rPr>
                        <a:t>b</a:t>
                      </a:r>
                      <a:r>
                        <a:rPr sz="1000" u="sng" spc="-10" dirty="0">
                          <a:solidFill>
                            <a:srgbClr val="355216"/>
                          </a:solidFill>
                          <a:latin typeface="+mn-lt"/>
                          <a:cs typeface="Calibri"/>
                        </a:rPr>
                        <a:t>l</a:t>
                      </a:r>
                      <a:r>
                        <a:rPr sz="1000" u="sng" dirty="0">
                          <a:solidFill>
                            <a:srgbClr val="355216"/>
                          </a:solidFill>
                          <a:latin typeface="+mn-lt"/>
                          <a:cs typeface="Calibri"/>
                        </a:rPr>
                        <a:t>i</a:t>
                      </a:r>
                      <a:r>
                        <a:rPr sz="1000" u="sng" spc="-10" dirty="0">
                          <a:solidFill>
                            <a:srgbClr val="355216"/>
                          </a:solidFill>
                          <a:latin typeface="+mn-lt"/>
                          <a:cs typeface="Calibri"/>
                        </a:rPr>
                        <a:t>s</a:t>
                      </a:r>
                      <a:r>
                        <a:rPr sz="1000" u="sng" dirty="0">
                          <a:solidFill>
                            <a:srgbClr val="355216"/>
                          </a:solidFill>
                          <a:latin typeface="+mn-lt"/>
                          <a:cs typeface="Calibri"/>
                        </a:rPr>
                        <a:t>h</a:t>
                      </a:r>
                      <a:r>
                        <a:rPr sz="1000" u="sng" spc="-10" dirty="0">
                          <a:solidFill>
                            <a:srgbClr val="355216"/>
                          </a:solidFill>
                          <a:latin typeface="+mn-lt"/>
                          <a:cs typeface="Calibri"/>
                        </a:rPr>
                        <a:t>e</a:t>
                      </a:r>
                      <a:r>
                        <a:rPr sz="1000" u="sng" dirty="0">
                          <a:solidFill>
                            <a:srgbClr val="355216"/>
                          </a:solidFill>
                          <a:latin typeface="+mn-lt"/>
                          <a:cs typeface="Calibri"/>
                        </a:rPr>
                        <a:t>d</a:t>
                      </a:r>
                      <a:r>
                        <a:rPr sz="1000" u="sng" spc="-5" dirty="0">
                          <a:solidFill>
                            <a:srgbClr val="355216"/>
                          </a:solidFill>
                          <a:latin typeface="+mn-lt"/>
                          <a:cs typeface="Times New Roman"/>
                        </a:rPr>
                        <a:t> </a:t>
                      </a:r>
                      <a:r>
                        <a:rPr sz="1000" u="sng" dirty="0">
                          <a:solidFill>
                            <a:srgbClr val="355216"/>
                          </a:solidFill>
                          <a:latin typeface="+mn-lt"/>
                          <a:cs typeface="Calibri"/>
                        </a:rPr>
                        <a:t>e</a:t>
                      </a:r>
                      <a:r>
                        <a:rPr sz="1000" u="sng" spc="-10" dirty="0">
                          <a:solidFill>
                            <a:srgbClr val="355216"/>
                          </a:solidFill>
                          <a:latin typeface="+mn-lt"/>
                          <a:cs typeface="Calibri"/>
                        </a:rPr>
                        <a:t>v</a:t>
                      </a:r>
                      <a:r>
                        <a:rPr sz="1000" u="sng" dirty="0">
                          <a:solidFill>
                            <a:srgbClr val="355216"/>
                          </a:solidFill>
                          <a:latin typeface="+mn-lt"/>
                          <a:cs typeface="Calibri"/>
                        </a:rPr>
                        <a:t>i</a:t>
                      </a:r>
                      <a:r>
                        <a:rPr sz="1000" u="sng" spc="-5" dirty="0">
                          <a:solidFill>
                            <a:srgbClr val="355216"/>
                          </a:solidFill>
                          <a:latin typeface="+mn-lt"/>
                          <a:cs typeface="Calibri"/>
                        </a:rPr>
                        <a:t>d</a:t>
                      </a:r>
                      <a:r>
                        <a:rPr sz="1000" u="sng" spc="-10" dirty="0">
                          <a:solidFill>
                            <a:srgbClr val="355216"/>
                          </a:solidFill>
                          <a:latin typeface="+mn-lt"/>
                          <a:cs typeface="Calibri"/>
                        </a:rPr>
                        <a:t>e</a:t>
                      </a:r>
                      <a:r>
                        <a:rPr sz="1000" u="sng" dirty="0">
                          <a:solidFill>
                            <a:srgbClr val="355216"/>
                          </a:solidFill>
                          <a:latin typeface="+mn-lt"/>
                          <a:cs typeface="Calibri"/>
                        </a:rPr>
                        <a:t>n</a:t>
                      </a:r>
                      <a:r>
                        <a:rPr sz="1000" u="sng" spc="-10" dirty="0">
                          <a:solidFill>
                            <a:srgbClr val="355216"/>
                          </a:solidFill>
                          <a:latin typeface="+mn-lt"/>
                          <a:cs typeface="Calibri"/>
                        </a:rPr>
                        <a:t>c</a:t>
                      </a:r>
                      <a:r>
                        <a:rPr sz="1000" u="sng" dirty="0">
                          <a:solidFill>
                            <a:srgbClr val="355216"/>
                          </a:solidFill>
                          <a:latin typeface="+mn-lt"/>
                          <a:cs typeface="Calibri"/>
                        </a:rPr>
                        <a:t>e</a:t>
                      </a:r>
                      <a:endParaRPr sz="1000" dirty="0">
                        <a:solidFill>
                          <a:srgbClr val="355216"/>
                        </a:solidFill>
                        <a:latin typeface="+mn-lt"/>
                        <a:cs typeface="Calibri"/>
                      </a:endParaRPr>
                    </a:p>
                    <a:p>
                      <a:pPr marL="233679" marR="236220" indent="-172085">
                        <a:lnSpc>
                          <a:spcPct val="100000"/>
                        </a:lnSpc>
                        <a:buFont typeface="Times New Roman"/>
                        <a:buChar char="•"/>
                        <a:tabLst>
                          <a:tab pos="234315" algn="l"/>
                        </a:tabLst>
                      </a:pPr>
                      <a:r>
                        <a:rPr sz="1000" spc="-5" dirty="0">
                          <a:solidFill>
                            <a:srgbClr val="355216"/>
                          </a:solidFill>
                          <a:latin typeface="+mn-lt"/>
                          <a:cs typeface="Calibri"/>
                        </a:rPr>
                        <a:t>M</a:t>
                      </a:r>
                      <a:r>
                        <a:rPr sz="1000" spc="-10" dirty="0">
                          <a:solidFill>
                            <a:srgbClr val="355216"/>
                          </a:solidFill>
                          <a:latin typeface="+mn-lt"/>
                          <a:cs typeface="Calibri"/>
                        </a:rPr>
                        <a:t>e</a:t>
                      </a:r>
                      <a:r>
                        <a:rPr sz="1000" dirty="0">
                          <a:solidFill>
                            <a:srgbClr val="355216"/>
                          </a:solidFill>
                          <a:latin typeface="+mn-lt"/>
                          <a:cs typeface="Calibri"/>
                        </a:rPr>
                        <a:t>d</a:t>
                      </a:r>
                      <a:r>
                        <a:rPr sz="1000" spc="-10" dirty="0">
                          <a:solidFill>
                            <a:srgbClr val="355216"/>
                          </a:solidFill>
                          <a:latin typeface="+mn-lt"/>
                          <a:cs typeface="Calibri"/>
                        </a:rPr>
                        <a:t>i</a:t>
                      </a:r>
                      <a:r>
                        <a:rPr sz="1000" dirty="0">
                          <a:solidFill>
                            <a:srgbClr val="355216"/>
                          </a:solidFill>
                          <a:latin typeface="+mn-lt"/>
                          <a:cs typeface="Calibri"/>
                        </a:rPr>
                        <a:t>an</a:t>
                      </a:r>
                      <a:r>
                        <a:rPr sz="1000" spc="15" dirty="0">
                          <a:solidFill>
                            <a:srgbClr val="355216"/>
                          </a:solidFill>
                          <a:latin typeface="+mn-lt"/>
                          <a:cs typeface="Calibri"/>
                        </a:rPr>
                        <a:t> </a:t>
                      </a:r>
                      <a:r>
                        <a:rPr sz="1000" spc="10" dirty="0">
                          <a:solidFill>
                            <a:srgbClr val="355216"/>
                          </a:solidFill>
                          <a:latin typeface="+mn-lt"/>
                          <a:cs typeface="Calibri"/>
                        </a:rPr>
                        <a:t>P</a:t>
                      </a:r>
                      <a:r>
                        <a:rPr sz="1000" spc="-5" dirty="0">
                          <a:solidFill>
                            <a:srgbClr val="355216"/>
                          </a:solidFill>
                          <a:latin typeface="+mn-lt"/>
                          <a:cs typeface="Calibri"/>
                        </a:rPr>
                        <a:t>C</a:t>
                      </a:r>
                      <a:r>
                        <a:rPr sz="1000" dirty="0">
                          <a:solidFill>
                            <a:srgbClr val="355216"/>
                          </a:solidFill>
                          <a:latin typeface="+mn-lt"/>
                          <a:cs typeface="Calibri"/>
                        </a:rPr>
                        <a:t>I</a:t>
                      </a:r>
                      <a:r>
                        <a:rPr sz="1000" spc="-25" dirty="0">
                          <a:solidFill>
                            <a:srgbClr val="355216"/>
                          </a:solidFill>
                          <a:latin typeface="+mn-lt"/>
                          <a:cs typeface="Calibri"/>
                        </a:rPr>
                        <a:t> </a:t>
                      </a:r>
                      <a:r>
                        <a:rPr sz="1000" spc="-10" dirty="0">
                          <a:solidFill>
                            <a:srgbClr val="355216"/>
                          </a:solidFill>
                          <a:latin typeface="+mn-lt"/>
                          <a:cs typeface="Calibri"/>
                        </a:rPr>
                        <a:t>r</a:t>
                      </a:r>
                      <a:r>
                        <a:rPr sz="1000" dirty="0">
                          <a:solidFill>
                            <a:srgbClr val="355216"/>
                          </a:solidFill>
                          <a:latin typeface="+mn-lt"/>
                          <a:cs typeface="Calibri"/>
                        </a:rPr>
                        <a:t>i</a:t>
                      </a:r>
                      <a:r>
                        <a:rPr sz="1000" spc="-5" dirty="0">
                          <a:solidFill>
                            <a:srgbClr val="355216"/>
                          </a:solidFill>
                          <a:latin typeface="+mn-lt"/>
                          <a:cs typeface="Calibri"/>
                        </a:rPr>
                        <a:t>s</a:t>
                      </a:r>
                      <a:r>
                        <a:rPr sz="1000" dirty="0">
                          <a:solidFill>
                            <a:srgbClr val="355216"/>
                          </a:solidFill>
                          <a:latin typeface="+mn-lt"/>
                          <a:cs typeface="Calibri"/>
                        </a:rPr>
                        <a:t>k</a:t>
                      </a:r>
                      <a:r>
                        <a:rPr sz="1000" spc="-10" dirty="0">
                          <a:solidFill>
                            <a:srgbClr val="355216"/>
                          </a:solidFill>
                          <a:latin typeface="+mn-lt"/>
                          <a:cs typeface="Calibri"/>
                        </a:rPr>
                        <a:t> </a:t>
                      </a:r>
                      <a:r>
                        <a:rPr sz="1000" dirty="0">
                          <a:solidFill>
                            <a:srgbClr val="355216"/>
                          </a:solidFill>
                          <a:latin typeface="+mn-lt"/>
                          <a:cs typeface="Calibri"/>
                        </a:rPr>
                        <a:t>a</a:t>
                      </a:r>
                      <a:r>
                        <a:rPr sz="1000" spc="-5" dirty="0">
                          <a:solidFill>
                            <a:srgbClr val="355216"/>
                          </a:solidFill>
                          <a:latin typeface="+mn-lt"/>
                          <a:cs typeface="Calibri"/>
                        </a:rPr>
                        <a:t>d</a:t>
                      </a:r>
                      <a:r>
                        <a:rPr sz="1000" dirty="0">
                          <a:solidFill>
                            <a:srgbClr val="355216"/>
                          </a:solidFill>
                          <a:latin typeface="+mn-lt"/>
                          <a:cs typeface="Calibri"/>
                        </a:rPr>
                        <a:t>j</a:t>
                      </a:r>
                      <a:r>
                        <a:rPr sz="1000" spc="-5" dirty="0">
                          <a:solidFill>
                            <a:srgbClr val="355216"/>
                          </a:solidFill>
                          <a:latin typeface="+mn-lt"/>
                          <a:cs typeface="Calibri"/>
                        </a:rPr>
                        <a:t>ust</a:t>
                      </a:r>
                      <a:r>
                        <a:rPr sz="1000" spc="-10" dirty="0">
                          <a:solidFill>
                            <a:srgbClr val="355216"/>
                          </a:solidFill>
                          <a:latin typeface="+mn-lt"/>
                          <a:cs typeface="Calibri"/>
                        </a:rPr>
                        <a:t>e</a:t>
                      </a:r>
                      <a:r>
                        <a:rPr sz="1000" dirty="0">
                          <a:solidFill>
                            <a:srgbClr val="355216"/>
                          </a:solidFill>
                          <a:latin typeface="+mn-lt"/>
                          <a:cs typeface="Calibri"/>
                        </a:rPr>
                        <a:t>d</a:t>
                      </a:r>
                      <a:r>
                        <a:rPr sz="1000" spc="5" dirty="0">
                          <a:solidFill>
                            <a:srgbClr val="355216"/>
                          </a:solidFill>
                          <a:latin typeface="+mn-lt"/>
                          <a:cs typeface="Calibri"/>
                        </a:rPr>
                        <a:t> </a:t>
                      </a:r>
                      <a:r>
                        <a:rPr sz="1000" spc="-5" dirty="0">
                          <a:solidFill>
                            <a:srgbClr val="355216"/>
                          </a:solidFill>
                          <a:latin typeface="+mn-lt"/>
                          <a:cs typeface="Calibri"/>
                        </a:rPr>
                        <a:t>b</a:t>
                      </a:r>
                      <a:r>
                        <a:rPr sz="1000" dirty="0">
                          <a:solidFill>
                            <a:srgbClr val="355216"/>
                          </a:solidFill>
                          <a:latin typeface="+mn-lt"/>
                          <a:cs typeface="Calibri"/>
                        </a:rPr>
                        <a:t>l</a:t>
                      </a:r>
                      <a:r>
                        <a:rPr sz="1000" spc="-10" dirty="0">
                          <a:solidFill>
                            <a:srgbClr val="355216"/>
                          </a:solidFill>
                          <a:latin typeface="+mn-lt"/>
                          <a:cs typeface="Calibri"/>
                        </a:rPr>
                        <a:t>ee</a:t>
                      </a:r>
                      <a:r>
                        <a:rPr sz="1000" spc="-5" dirty="0">
                          <a:solidFill>
                            <a:srgbClr val="355216"/>
                          </a:solidFill>
                          <a:latin typeface="+mn-lt"/>
                          <a:cs typeface="Calibri"/>
                        </a:rPr>
                        <a:t>d</a:t>
                      </a:r>
                      <a:r>
                        <a:rPr sz="1000" dirty="0">
                          <a:solidFill>
                            <a:srgbClr val="355216"/>
                          </a:solidFill>
                          <a:latin typeface="+mn-lt"/>
                          <a:cs typeface="Calibri"/>
                        </a:rPr>
                        <a:t>i</a:t>
                      </a:r>
                      <a:r>
                        <a:rPr sz="1000" spc="-5" dirty="0">
                          <a:solidFill>
                            <a:srgbClr val="355216"/>
                          </a:solidFill>
                          <a:latin typeface="+mn-lt"/>
                          <a:cs typeface="Calibri"/>
                        </a:rPr>
                        <a:t>n</a:t>
                      </a:r>
                      <a:r>
                        <a:rPr sz="1000" dirty="0">
                          <a:solidFill>
                            <a:srgbClr val="355216"/>
                          </a:solidFill>
                          <a:latin typeface="+mn-lt"/>
                          <a:cs typeface="Calibri"/>
                        </a:rPr>
                        <a:t>g</a:t>
                      </a:r>
                      <a:r>
                        <a:rPr sz="1000" spc="25" dirty="0">
                          <a:solidFill>
                            <a:srgbClr val="355216"/>
                          </a:solidFill>
                          <a:latin typeface="+mn-lt"/>
                          <a:cs typeface="Calibri"/>
                        </a:rPr>
                        <a:t> </a:t>
                      </a:r>
                      <a:r>
                        <a:rPr sz="1000" dirty="0">
                          <a:solidFill>
                            <a:srgbClr val="355216"/>
                          </a:solidFill>
                          <a:latin typeface="+mn-lt"/>
                          <a:cs typeface="Calibri"/>
                        </a:rPr>
                        <a:t>= 5</a:t>
                      </a:r>
                      <a:r>
                        <a:rPr sz="1000" spc="-5" dirty="0">
                          <a:solidFill>
                            <a:srgbClr val="355216"/>
                          </a:solidFill>
                          <a:latin typeface="+mn-lt"/>
                          <a:cs typeface="Calibri"/>
                        </a:rPr>
                        <a:t>.</a:t>
                      </a:r>
                      <a:r>
                        <a:rPr sz="1000" dirty="0">
                          <a:solidFill>
                            <a:srgbClr val="355216"/>
                          </a:solidFill>
                          <a:latin typeface="+mn-lt"/>
                          <a:cs typeface="Calibri"/>
                        </a:rPr>
                        <a:t>1%,</a:t>
                      </a:r>
                      <a:r>
                        <a:rPr sz="1000" spc="-40" dirty="0">
                          <a:solidFill>
                            <a:srgbClr val="355216"/>
                          </a:solidFill>
                          <a:latin typeface="+mn-lt"/>
                          <a:cs typeface="Calibri"/>
                        </a:rPr>
                        <a:t> </a:t>
                      </a:r>
                      <a:r>
                        <a:rPr sz="1000" spc="-10" dirty="0">
                          <a:solidFill>
                            <a:srgbClr val="355216"/>
                          </a:solidFill>
                          <a:latin typeface="+mn-lt"/>
                          <a:cs typeface="Calibri"/>
                        </a:rPr>
                        <a:t>r</a:t>
                      </a:r>
                      <a:r>
                        <a:rPr sz="1000" dirty="0">
                          <a:solidFill>
                            <a:srgbClr val="355216"/>
                          </a:solidFill>
                          <a:latin typeface="+mn-lt"/>
                          <a:cs typeface="Calibri"/>
                        </a:rPr>
                        <a:t>a</a:t>
                      </a:r>
                      <a:r>
                        <a:rPr sz="1000" spc="-5" dirty="0">
                          <a:solidFill>
                            <a:srgbClr val="355216"/>
                          </a:solidFill>
                          <a:latin typeface="+mn-lt"/>
                          <a:cs typeface="Calibri"/>
                        </a:rPr>
                        <a:t>n</a:t>
                      </a:r>
                      <a:r>
                        <a:rPr sz="1000" spc="5" dirty="0">
                          <a:solidFill>
                            <a:srgbClr val="355216"/>
                          </a:solidFill>
                          <a:latin typeface="+mn-lt"/>
                          <a:cs typeface="Calibri"/>
                        </a:rPr>
                        <a:t>g</a:t>
                      </a:r>
                      <a:r>
                        <a:rPr sz="1000" dirty="0">
                          <a:solidFill>
                            <a:srgbClr val="355216"/>
                          </a:solidFill>
                          <a:latin typeface="+mn-lt"/>
                          <a:cs typeface="Calibri"/>
                        </a:rPr>
                        <a:t>e</a:t>
                      </a:r>
                      <a:r>
                        <a:rPr sz="1000" spc="-5" dirty="0">
                          <a:solidFill>
                            <a:srgbClr val="355216"/>
                          </a:solidFill>
                          <a:latin typeface="+mn-lt"/>
                          <a:cs typeface="Calibri"/>
                        </a:rPr>
                        <a:t> </a:t>
                      </a:r>
                      <a:r>
                        <a:rPr sz="1000" spc="-10" dirty="0">
                          <a:solidFill>
                            <a:srgbClr val="355216"/>
                          </a:solidFill>
                          <a:latin typeface="+mn-lt"/>
                          <a:cs typeface="Calibri"/>
                        </a:rPr>
                        <a:t>i</a:t>
                      </a:r>
                      <a:r>
                        <a:rPr sz="1000" dirty="0">
                          <a:solidFill>
                            <a:srgbClr val="355216"/>
                          </a:solidFill>
                          <a:latin typeface="+mn-lt"/>
                          <a:cs typeface="Calibri"/>
                        </a:rPr>
                        <a:t>s</a:t>
                      </a:r>
                      <a:r>
                        <a:rPr sz="1000" spc="10" dirty="0">
                          <a:solidFill>
                            <a:srgbClr val="355216"/>
                          </a:solidFill>
                          <a:latin typeface="+mn-lt"/>
                          <a:cs typeface="Calibri"/>
                        </a:rPr>
                        <a:t> </a:t>
                      </a:r>
                      <a:r>
                        <a:rPr sz="1000" spc="-5" dirty="0">
                          <a:solidFill>
                            <a:srgbClr val="355216"/>
                          </a:solidFill>
                          <a:latin typeface="+mn-lt"/>
                          <a:cs typeface="Calibri"/>
                        </a:rPr>
                        <a:t>2</a:t>
                      </a:r>
                      <a:r>
                        <a:rPr sz="1000" spc="5" dirty="0">
                          <a:solidFill>
                            <a:srgbClr val="355216"/>
                          </a:solidFill>
                          <a:latin typeface="+mn-lt"/>
                          <a:cs typeface="Calibri"/>
                        </a:rPr>
                        <a:t>.</a:t>
                      </a:r>
                      <a:r>
                        <a:rPr sz="1000" spc="-5" dirty="0">
                          <a:solidFill>
                            <a:srgbClr val="355216"/>
                          </a:solidFill>
                          <a:latin typeface="+mn-lt"/>
                          <a:cs typeface="Calibri"/>
                        </a:rPr>
                        <a:t>6</a:t>
                      </a:r>
                      <a:r>
                        <a:rPr sz="1000" dirty="0">
                          <a:solidFill>
                            <a:srgbClr val="355216"/>
                          </a:solidFill>
                          <a:latin typeface="+mn-lt"/>
                          <a:cs typeface="Calibri"/>
                        </a:rPr>
                        <a:t>5%</a:t>
                      </a:r>
                      <a:r>
                        <a:rPr sz="1000" spc="-35" dirty="0">
                          <a:solidFill>
                            <a:srgbClr val="355216"/>
                          </a:solidFill>
                          <a:latin typeface="+mn-lt"/>
                          <a:cs typeface="Calibri"/>
                        </a:rPr>
                        <a:t> </a:t>
                      </a:r>
                      <a:r>
                        <a:rPr sz="1000" spc="-5" dirty="0">
                          <a:solidFill>
                            <a:srgbClr val="355216"/>
                          </a:solidFill>
                          <a:latin typeface="+mn-lt"/>
                          <a:cs typeface="Calibri"/>
                        </a:rPr>
                        <a:t>t</a:t>
                      </a:r>
                      <a:r>
                        <a:rPr sz="1000" dirty="0">
                          <a:solidFill>
                            <a:srgbClr val="355216"/>
                          </a:solidFill>
                          <a:latin typeface="+mn-lt"/>
                          <a:cs typeface="Calibri"/>
                        </a:rPr>
                        <a:t>o</a:t>
                      </a:r>
                      <a:r>
                        <a:rPr sz="1000" spc="-10" dirty="0">
                          <a:solidFill>
                            <a:srgbClr val="355216"/>
                          </a:solidFill>
                          <a:latin typeface="+mn-lt"/>
                          <a:cs typeface="Calibri"/>
                        </a:rPr>
                        <a:t> </a:t>
                      </a:r>
                      <a:r>
                        <a:rPr sz="1000" dirty="0">
                          <a:solidFill>
                            <a:srgbClr val="355216"/>
                          </a:solidFill>
                          <a:latin typeface="+mn-lt"/>
                          <a:cs typeface="Calibri"/>
                        </a:rPr>
                        <a:t>9</a:t>
                      </a:r>
                      <a:r>
                        <a:rPr sz="1000" spc="-5" dirty="0">
                          <a:solidFill>
                            <a:srgbClr val="355216"/>
                          </a:solidFill>
                          <a:latin typeface="+mn-lt"/>
                          <a:cs typeface="Calibri"/>
                        </a:rPr>
                        <a:t>.</a:t>
                      </a:r>
                      <a:r>
                        <a:rPr sz="1000" dirty="0">
                          <a:solidFill>
                            <a:srgbClr val="355216"/>
                          </a:solidFill>
                          <a:latin typeface="+mn-lt"/>
                          <a:cs typeface="Calibri"/>
                        </a:rPr>
                        <a:t>36%</a:t>
                      </a:r>
                    </a:p>
                    <a:p>
                      <a:pPr marL="233679" marR="353695" indent="-172085">
                        <a:lnSpc>
                          <a:spcPct val="100000"/>
                        </a:lnSpc>
                        <a:buFont typeface="Times New Roman"/>
                        <a:buChar char="•"/>
                        <a:tabLst>
                          <a:tab pos="234315" algn="l"/>
                        </a:tabLst>
                      </a:pPr>
                      <a:r>
                        <a:rPr sz="1000" dirty="0">
                          <a:solidFill>
                            <a:srgbClr val="355216"/>
                          </a:solidFill>
                          <a:latin typeface="+mn-lt"/>
                          <a:cs typeface="Calibri"/>
                        </a:rPr>
                        <a:t>70%</a:t>
                      </a:r>
                      <a:r>
                        <a:rPr sz="1000" spc="-25" dirty="0">
                          <a:solidFill>
                            <a:srgbClr val="355216"/>
                          </a:solidFill>
                          <a:latin typeface="+mn-lt"/>
                          <a:cs typeface="Calibri"/>
                        </a:rPr>
                        <a:t> </a:t>
                      </a:r>
                      <a:r>
                        <a:rPr sz="1000" spc="-10" dirty="0">
                          <a:solidFill>
                            <a:srgbClr val="355216"/>
                          </a:solidFill>
                          <a:latin typeface="+mn-lt"/>
                          <a:cs typeface="Calibri"/>
                        </a:rPr>
                        <a:t>o</a:t>
                      </a:r>
                      <a:r>
                        <a:rPr sz="1000" dirty="0">
                          <a:solidFill>
                            <a:srgbClr val="355216"/>
                          </a:solidFill>
                          <a:latin typeface="+mn-lt"/>
                          <a:cs typeface="Calibri"/>
                        </a:rPr>
                        <a:t>f</a:t>
                      </a:r>
                      <a:r>
                        <a:rPr sz="1000" spc="5" dirty="0">
                          <a:solidFill>
                            <a:srgbClr val="355216"/>
                          </a:solidFill>
                          <a:latin typeface="+mn-lt"/>
                          <a:cs typeface="Calibri"/>
                        </a:rPr>
                        <a:t> </a:t>
                      </a:r>
                      <a:r>
                        <a:rPr sz="1000" spc="-5" dirty="0">
                          <a:solidFill>
                            <a:srgbClr val="355216"/>
                          </a:solidFill>
                          <a:latin typeface="+mn-lt"/>
                          <a:cs typeface="Calibri"/>
                        </a:rPr>
                        <a:t>h</a:t>
                      </a:r>
                      <a:r>
                        <a:rPr sz="1000" spc="-10" dirty="0">
                          <a:solidFill>
                            <a:srgbClr val="355216"/>
                          </a:solidFill>
                          <a:latin typeface="+mn-lt"/>
                          <a:cs typeface="Calibri"/>
                        </a:rPr>
                        <a:t>o</a:t>
                      </a:r>
                      <a:r>
                        <a:rPr sz="1000" spc="-5" dirty="0">
                          <a:solidFill>
                            <a:srgbClr val="355216"/>
                          </a:solidFill>
                          <a:latin typeface="+mn-lt"/>
                          <a:cs typeface="Calibri"/>
                        </a:rPr>
                        <a:t>sp</a:t>
                      </a:r>
                      <a:r>
                        <a:rPr sz="1000" spc="-10" dirty="0">
                          <a:solidFill>
                            <a:srgbClr val="355216"/>
                          </a:solidFill>
                          <a:latin typeface="+mn-lt"/>
                          <a:cs typeface="Calibri"/>
                        </a:rPr>
                        <a:t>i</a:t>
                      </a:r>
                      <a:r>
                        <a:rPr sz="1000" spc="-5" dirty="0">
                          <a:solidFill>
                            <a:srgbClr val="355216"/>
                          </a:solidFill>
                          <a:latin typeface="+mn-lt"/>
                          <a:cs typeface="Calibri"/>
                        </a:rPr>
                        <a:t>t</a:t>
                      </a:r>
                      <a:r>
                        <a:rPr sz="1000" dirty="0">
                          <a:solidFill>
                            <a:srgbClr val="355216"/>
                          </a:solidFill>
                          <a:latin typeface="+mn-lt"/>
                          <a:cs typeface="Calibri"/>
                        </a:rPr>
                        <a:t>al</a:t>
                      </a:r>
                      <a:r>
                        <a:rPr sz="1000" spc="20" dirty="0">
                          <a:solidFill>
                            <a:srgbClr val="355216"/>
                          </a:solidFill>
                          <a:latin typeface="+mn-lt"/>
                          <a:cs typeface="Calibri"/>
                        </a:rPr>
                        <a:t> </a:t>
                      </a:r>
                      <a:r>
                        <a:rPr sz="1000" spc="-5" dirty="0">
                          <a:solidFill>
                            <a:srgbClr val="355216"/>
                          </a:solidFill>
                          <a:latin typeface="+mn-lt"/>
                          <a:cs typeface="Calibri"/>
                        </a:rPr>
                        <a:t>v</a:t>
                      </a:r>
                      <a:r>
                        <a:rPr sz="1000" spc="-10" dirty="0">
                          <a:solidFill>
                            <a:srgbClr val="355216"/>
                          </a:solidFill>
                          <a:latin typeface="+mn-lt"/>
                          <a:cs typeface="Calibri"/>
                        </a:rPr>
                        <a:t>a</a:t>
                      </a:r>
                      <a:r>
                        <a:rPr sz="1000" dirty="0">
                          <a:solidFill>
                            <a:srgbClr val="355216"/>
                          </a:solidFill>
                          <a:latin typeface="+mn-lt"/>
                          <a:cs typeface="Calibri"/>
                        </a:rPr>
                        <a:t>r</a:t>
                      </a:r>
                      <a:r>
                        <a:rPr sz="1000" spc="-10" dirty="0">
                          <a:solidFill>
                            <a:srgbClr val="355216"/>
                          </a:solidFill>
                          <a:latin typeface="+mn-lt"/>
                          <a:cs typeface="Calibri"/>
                        </a:rPr>
                        <a:t>i</a:t>
                      </a:r>
                      <a:r>
                        <a:rPr sz="1000" dirty="0">
                          <a:solidFill>
                            <a:srgbClr val="355216"/>
                          </a:solidFill>
                          <a:latin typeface="+mn-lt"/>
                          <a:cs typeface="Calibri"/>
                        </a:rPr>
                        <a:t>a</a:t>
                      </a:r>
                      <a:r>
                        <a:rPr sz="1000" spc="-5" dirty="0">
                          <a:solidFill>
                            <a:srgbClr val="355216"/>
                          </a:solidFill>
                          <a:latin typeface="+mn-lt"/>
                          <a:cs typeface="Calibri"/>
                        </a:rPr>
                        <a:t>b</a:t>
                      </a:r>
                      <a:r>
                        <a:rPr sz="1000" spc="-10" dirty="0">
                          <a:solidFill>
                            <a:srgbClr val="355216"/>
                          </a:solidFill>
                          <a:latin typeface="+mn-lt"/>
                          <a:cs typeface="Calibri"/>
                        </a:rPr>
                        <a:t>i</a:t>
                      </a:r>
                      <a:r>
                        <a:rPr sz="1000" dirty="0">
                          <a:solidFill>
                            <a:srgbClr val="355216"/>
                          </a:solidFill>
                          <a:latin typeface="+mn-lt"/>
                          <a:cs typeface="Calibri"/>
                        </a:rPr>
                        <a:t>l</a:t>
                      </a:r>
                      <a:r>
                        <a:rPr sz="1000" spc="-10" dirty="0">
                          <a:solidFill>
                            <a:srgbClr val="355216"/>
                          </a:solidFill>
                          <a:latin typeface="+mn-lt"/>
                          <a:cs typeface="Calibri"/>
                        </a:rPr>
                        <a:t>i</a:t>
                      </a:r>
                      <a:r>
                        <a:rPr sz="1000" spc="-5" dirty="0">
                          <a:solidFill>
                            <a:srgbClr val="355216"/>
                          </a:solidFill>
                          <a:latin typeface="+mn-lt"/>
                          <a:cs typeface="Calibri"/>
                        </a:rPr>
                        <a:t>t</a:t>
                      </a:r>
                      <a:r>
                        <a:rPr sz="1000" dirty="0">
                          <a:solidFill>
                            <a:srgbClr val="355216"/>
                          </a:solidFill>
                          <a:latin typeface="+mn-lt"/>
                          <a:cs typeface="Calibri"/>
                        </a:rPr>
                        <a:t>y</a:t>
                      </a:r>
                      <a:r>
                        <a:rPr sz="1000" spc="40" dirty="0">
                          <a:solidFill>
                            <a:srgbClr val="355216"/>
                          </a:solidFill>
                          <a:latin typeface="+mn-lt"/>
                          <a:cs typeface="Calibri"/>
                        </a:rPr>
                        <a:t> </a:t>
                      </a:r>
                      <a:r>
                        <a:rPr sz="1000" spc="-5" dirty="0">
                          <a:solidFill>
                            <a:srgbClr val="355216"/>
                          </a:solidFill>
                          <a:latin typeface="+mn-lt"/>
                          <a:cs typeface="Calibri"/>
                        </a:rPr>
                        <a:t>d</a:t>
                      </a:r>
                      <a:r>
                        <a:rPr sz="1000" dirty="0">
                          <a:solidFill>
                            <a:srgbClr val="355216"/>
                          </a:solidFill>
                          <a:latin typeface="+mn-lt"/>
                          <a:cs typeface="Calibri"/>
                        </a:rPr>
                        <a:t>ue</a:t>
                      </a:r>
                      <a:r>
                        <a:rPr sz="1000" spc="-10" dirty="0">
                          <a:solidFill>
                            <a:srgbClr val="355216"/>
                          </a:solidFill>
                          <a:latin typeface="+mn-lt"/>
                          <a:cs typeface="Calibri"/>
                        </a:rPr>
                        <a:t> </a:t>
                      </a:r>
                      <a:r>
                        <a:rPr sz="1000" spc="-5" dirty="0">
                          <a:solidFill>
                            <a:srgbClr val="355216"/>
                          </a:solidFill>
                          <a:latin typeface="+mn-lt"/>
                          <a:cs typeface="Calibri"/>
                        </a:rPr>
                        <a:t>t</a:t>
                      </a:r>
                      <a:r>
                        <a:rPr sz="1000" dirty="0">
                          <a:solidFill>
                            <a:srgbClr val="355216"/>
                          </a:solidFill>
                          <a:latin typeface="+mn-lt"/>
                          <a:cs typeface="Calibri"/>
                        </a:rPr>
                        <a:t>o </a:t>
                      </a:r>
                      <a:r>
                        <a:rPr sz="1000" spc="-5" dirty="0">
                          <a:solidFill>
                            <a:srgbClr val="355216"/>
                          </a:solidFill>
                          <a:latin typeface="+mn-lt"/>
                          <a:cs typeface="Calibri"/>
                        </a:rPr>
                        <a:t>un</a:t>
                      </a:r>
                      <a:r>
                        <a:rPr sz="1000" dirty="0">
                          <a:solidFill>
                            <a:srgbClr val="355216"/>
                          </a:solidFill>
                          <a:latin typeface="+mn-lt"/>
                          <a:cs typeface="Calibri"/>
                        </a:rPr>
                        <a:t>e</a:t>
                      </a:r>
                      <a:r>
                        <a:rPr sz="1000" spc="-5" dirty="0">
                          <a:solidFill>
                            <a:srgbClr val="355216"/>
                          </a:solidFill>
                          <a:latin typeface="+mn-lt"/>
                          <a:cs typeface="Calibri"/>
                        </a:rPr>
                        <a:t>xp</a:t>
                      </a:r>
                      <a:r>
                        <a:rPr sz="1000" dirty="0">
                          <a:solidFill>
                            <a:srgbClr val="355216"/>
                          </a:solidFill>
                          <a:latin typeface="+mn-lt"/>
                          <a:cs typeface="Calibri"/>
                        </a:rPr>
                        <a:t>l</a:t>
                      </a:r>
                      <a:r>
                        <a:rPr sz="1000" spc="-10" dirty="0">
                          <a:solidFill>
                            <a:srgbClr val="355216"/>
                          </a:solidFill>
                          <a:latin typeface="+mn-lt"/>
                          <a:cs typeface="Calibri"/>
                        </a:rPr>
                        <a:t>a</a:t>
                      </a:r>
                      <a:r>
                        <a:rPr sz="1000" dirty="0">
                          <a:solidFill>
                            <a:srgbClr val="355216"/>
                          </a:solidFill>
                          <a:latin typeface="+mn-lt"/>
                          <a:cs typeface="Calibri"/>
                        </a:rPr>
                        <a:t>i</a:t>
                      </a:r>
                      <a:r>
                        <a:rPr sz="1000" spc="-5" dirty="0">
                          <a:solidFill>
                            <a:srgbClr val="355216"/>
                          </a:solidFill>
                          <a:latin typeface="+mn-lt"/>
                          <a:cs typeface="Calibri"/>
                        </a:rPr>
                        <a:t>n</a:t>
                      </a:r>
                      <a:r>
                        <a:rPr sz="1000" spc="-10" dirty="0">
                          <a:solidFill>
                            <a:srgbClr val="355216"/>
                          </a:solidFill>
                          <a:latin typeface="+mn-lt"/>
                          <a:cs typeface="Calibri"/>
                        </a:rPr>
                        <a:t>e</a:t>
                      </a:r>
                      <a:r>
                        <a:rPr sz="1000" dirty="0">
                          <a:solidFill>
                            <a:srgbClr val="355216"/>
                          </a:solidFill>
                          <a:latin typeface="+mn-lt"/>
                          <a:cs typeface="Calibri"/>
                        </a:rPr>
                        <a:t>d</a:t>
                      </a:r>
                      <a:r>
                        <a:rPr sz="1000" spc="45" dirty="0">
                          <a:solidFill>
                            <a:srgbClr val="355216"/>
                          </a:solidFill>
                          <a:latin typeface="+mn-lt"/>
                          <a:cs typeface="Calibri"/>
                        </a:rPr>
                        <a:t> </a:t>
                      </a:r>
                      <a:r>
                        <a:rPr sz="1000" spc="-5" dirty="0">
                          <a:solidFill>
                            <a:srgbClr val="355216"/>
                          </a:solidFill>
                          <a:latin typeface="+mn-lt"/>
                          <a:cs typeface="Calibri"/>
                        </a:rPr>
                        <a:t>c</a:t>
                      </a:r>
                      <a:r>
                        <a:rPr sz="1000" spc="-10" dirty="0">
                          <a:solidFill>
                            <a:srgbClr val="355216"/>
                          </a:solidFill>
                          <a:latin typeface="+mn-lt"/>
                          <a:cs typeface="Calibri"/>
                        </a:rPr>
                        <a:t>a</a:t>
                      </a:r>
                      <a:r>
                        <a:rPr sz="1000" dirty="0">
                          <a:solidFill>
                            <a:srgbClr val="355216"/>
                          </a:solidFill>
                          <a:latin typeface="+mn-lt"/>
                          <a:cs typeface="Calibri"/>
                        </a:rPr>
                        <a:t>u</a:t>
                      </a:r>
                      <a:r>
                        <a:rPr sz="1000" spc="-10" dirty="0">
                          <a:solidFill>
                            <a:srgbClr val="355216"/>
                          </a:solidFill>
                          <a:latin typeface="+mn-lt"/>
                          <a:cs typeface="Calibri"/>
                        </a:rPr>
                        <a:t>s</a:t>
                      </a:r>
                      <a:r>
                        <a:rPr sz="1000" dirty="0">
                          <a:solidFill>
                            <a:srgbClr val="355216"/>
                          </a:solidFill>
                          <a:latin typeface="+mn-lt"/>
                          <a:cs typeface="Calibri"/>
                        </a:rPr>
                        <a:t>es</a:t>
                      </a:r>
                    </a:p>
                    <a:p>
                      <a:pPr marL="61594">
                        <a:lnSpc>
                          <a:spcPct val="100000"/>
                        </a:lnSpc>
                      </a:pPr>
                      <a:r>
                        <a:rPr sz="1000" u="sng" dirty="0">
                          <a:solidFill>
                            <a:srgbClr val="355216"/>
                          </a:solidFill>
                          <a:latin typeface="+mn-lt"/>
                          <a:cs typeface="Calibri"/>
                        </a:rPr>
                        <a:t>G</a:t>
                      </a:r>
                      <a:r>
                        <a:rPr sz="1000" u="sng" spc="-5" dirty="0">
                          <a:solidFill>
                            <a:srgbClr val="355216"/>
                          </a:solidFill>
                          <a:latin typeface="+mn-lt"/>
                          <a:cs typeface="Calibri"/>
                        </a:rPr>
                        <a:t>u</a:t>
                      </a:r>
                      <a:r>
                        <a:rPr sz="1000" u="sng" spc="-10" dirty="0">
                          <a:solidFill>
                            <a:srgbClr val="355216"/>
                          </a:solidFill>
                          <a:latin typeface="+mn-lt"/>
                          <a:cs typeface="Calibri"/>
                        </a:rPr>
                        <a:t>i</a:t>
                      </a:r>
                      <a:r>
                        <a:rPr sz="1000" u="sng" dirty="0">
                          <a:solidFill>
                            <a:srgbClr val="355216"/>
                          </a:solidFill>
                          <a:latin typeface="+mn-lt"/>
                          <a:cs typeface="Calibri"/>
                        </a:rPr>
                        <a:t>d</a:t>
                      </a:r>
                      <a:r>
                        <a:rPr sz="1000" u="sng" spc="-10" dirty="0">
                          <a:solidFill>
                            <a:srgbClr val="355216"/>
                          </a:solidFill>
                          <a:latin typeface="+mn-lt"/>
                          <a:cs typeface="Calibri"/>
                        </a:rPr>
                        <a:t>el</a:t>
                      </a:r>
                      <a:r>
                        <a:rPr sz="1000" u="sng" dirty="0">
                          <a:solidFill>
                            <a:srgbClr val="355216"/>
                          </a:solidFill>
                          <a:latin typeface="+mn-lt"/>
                          <a:cs typeface="Calibri"/>
                        </a:rPr>
                        <a:t>i</a:t>
                      </a:r>
                      <a:r>
                        <a:rPr sz="1000" u="sng" spc="-5" dirty="0">
                          <a:solidFill>
                            <a:srgbClr val="355216"/>
                          </a:solidFill>
                          <a:latin typeface="+mn-lt"/>
                          <a:cs typeface="Calibri"/>
                        </a:rPr>
                        <a:t>n</a:t>
                      </a:r>
                      <a:r>
                        <a:rPr sz="1000" u="sng" spc="-10" dirty="0">
                          <a:solidFill>
                            <a:srgbClr val="355216"/>
                          </a:solidFill>
                          <a:latin typeface="+mn-lt"/>
                          <a:cs typeface="Calibri"/>
                        </a:rPr>
                        <a:t>e</a:t>
                      </a:r>
                      <a:r>
                        <a:rPr sz="1000" u="sng" dirty="0">
                          <a:solidFill>
                            <a:srgbClr val="355216"/>
                          </a:solidFill>
                          <a:latin typeface="+mn-lt"/>
                          <a:cs typeface="Calibri"/>
                        </a:rPr>
                        <a:t>s</a:t>
                      </a:r>
                      <a:endParaRPr sz="1000" dirty="0">
                        <a:solidFill>
                          <a:srgbClr val="355216"/>
                        </a:solidFill>
                        <a:latin typeface="+mn-lt"/>
                        <a:cs typeface="Calibri"/>
                      </a:endParaRPr>
                    </a:p>
                    <a:p>
                      <a:pPr marL="233679" indent="-172085">
                        <a:lnSpc>
                          <a:spcPct val="100000"/>
                        </a:lnSpc>
                        <a:buFont typeface="Times New Roman"/>
                        <a:buChar char="•"/>
                        <a:tabLst>
                          <a:tab pos="234315" algn="l"/>
                        </a:tabLst>
                      </a:pPr>
                      <a:r>
                        <a:rPr sz="1000" dirty="0">
                          <a:solidFill>
                            <a:srgbClr val="355216"/>
                          </a:solidFill>
                          <a:latin typeface="+mn-lt"/>
                          <a:cs typeface="Calibri"/>
                        </a:rPr>
                        <a:t>E</a:t>
                      </a:r>
                      <a:r>
                        <a:rPr sz="1000" spc="-5" dirty="0">
                          <a:solidFill>
                            <a:srgbClr val="355216"/>
                          </a:solidFill>
                          <a:latin typeface="+mn-lt"/>
                          <a:cs typeface="Calibri"/>
                        </a:rPr>
                        <a:t>v</a:t>
                      </a:r>
                      <a:r>
                        <a:rPr sz="1000" dirty="0">
                          <a:solidFill>
                            <a:srgbClr val="355216"/>
                          </a:solidFill>
                          <a:latin typeface="+mn-lt"/>
                          <a:cs typeface="Calibri"/>
                        </a:rPr>
                        <a:t>a</a:t>
                      </a:r>
                      <a:r>
                        <a:rPr sz="1000" spc="-10" dirty="0">
                          <a:solidFill>
                            <a:srgbClr val="355216"/>
                          </a:solidFill>
                          <a:latin typeface="+mn-lt"/>
                          <a:cs typeface="Calibri"/>
                        </a:rPr>
                        <a:t>l</a:t>
                      </a:r>
                      <a:r>
                        <a:rPr sz="1000" spc="-5" dirty="0">
                          <a:solidFill>
                            <a:srgbClr val="355216"/>
                          </a:solidFill>
                          <a:latin typeface="+mn-lt"/>
                          <a:cs typeface="Calibri"/>
                        </a:rPr>
                        <a:t>u</a:t>
                      </a:r>
                      <a:r>
                        <a:rPr sz="1000" dirty="0">
                          <a:solidFill>
                            <a:srgbClr val="355216"/>
                          </a:solidFill>
                          <a:latin typeface="+mn-lt"/>
                          <a:cs typeface="Calibri"/>
                        </a:rPr>
                        <a:t>a</a:t>
                      </a:r>
                      <a:r>
                        <a:rPr sz="1000" spc="-5" dirty="0">
                          <a:solidFill>
                            <a:srgbClr val="355216"/>
                          </a:solidFill>
                          <a:latin typeface="+mn-lt"/>
                          <a:cs typeface="Calibri"/>
                        </a:rPr>
                        <a:t>t</a:t>
                      </a:r>
                      <a:r>
                        <a:rPr sz="1000" dirty="0">
                          <a:solidFill>
                            <a:srgbClr val="355216"/>
                          </a:solidFill>
                          <a:latin typeface="+mn-lt"/>
                          <a:cs typeface="Calibri"/>
                        </a:rPr>
                        <a:t>e</a:t>
                      </a:r>
                      <a:r>
                        <a:rPr sz="1000" spc="5" dirty="0">
                          <a:solidFill>
                            <a:srgbClr val="355216"/>
                          </a:solidFill>
                          <a:latin typeface="+mn-lt"/>
                          <a:cs typeface="Calibri"/>
                        </a:rPr>
                        <a:t> </a:t>
                      </a:r>
                      <a:r>
                        <a:rPr sz="1000" spc="-5" dirty="0">
                          <a:solidFill>
                            <a:srgbClr val="355216"/>
                          </a:solidFill>
                          <a:latin typeface="+mn-lt"/>
                          <a:cs typeface="Calibri"/>
                        </a:rPr>
                        <a:t>b</a:t>
                      </a:r>
                      <a:r>
                        <a:rPr sz="1000" dirty="0">
                          <a:solidFill>
                            <a:srgbClr val="355216"/>
                          </a:solidFill>
                          <a:latin typeface="+mn-lt"/>
                          <a:cs typeface="Calibri"/>
                        </a:rPr>
                        <a:t>l</a:t>
                      </a:r>
                      <a:r>
                        <a:rPr sz="1000" spc="-10" dirty="0">
                          <a:solidFill>
                            <a:srgbClr val="355216"/>
                          </a:solidFill>
                          <a:latin typeface="+mn-lt"/>
                          <a:cs typeface="Calibri"/>
                        </a:rPr>
                        <a:t>ee</a:t>
                      </a:r>
                      <a:r>
                        <a:rPr sz="1000" dirty="0">
                          <a:solidFill>
                            <a:srgbClr val="355216"/>
                          </a:solidFill>
                          <a:latin typeface="+mn-lt"/>
                          <a:cs typeface="Calibri"/>
                        </a:rPr>
                        <a:t>d</a:t>
                      </a:r>
                      <a:r>
                        <a:rPr sz="1000" spc="-10" dirty="0">
                          <a:solidFill>
                            <a:srgbClr val="355216"/>
                          </a:solidFill>
                          <a:latin typeface="+mn-lt"/>
                          <a:cs typeface="Calibri"/>
                        </a:rPr>
                        <a:t>i</a:t>
                      </a:r>
                      <a:r>
                        <a:rPr sz="1000" spc="-5" dirty="0">
                          <a:solidFill>
                            <a:srgbClr val="355216"/>
                          </a:solidFill>
                          <a:latin typeface="+mn-lt"/>
                          <a:cs typeface="Calibri"/>
                        </a:rPr>
                        <a:t>n</a:t>
                      </a:r>
                      <a:r>
                        <a:rPr sz="1000" dirty="0">
                          <a:solidFill>
                            <a:srgbClr val="355216"/>
                          </a:solidFill>
                          <a:latin typeface="+mn-lt"/>
                          <a:cs typeface="Calibri"/>
                        </a:rPr>
                        <a:t>g</a:t>
                      </a:r>
                      <a:r>
                        <a:rPr sz="1000" spc="25" dirty="0">
                          <a:solidFill>
                            <a:srgbClr val="355216"/>
                          </a:solidFill>
                          <a:latin typeface="+mn-lt"/>
                          <a:cs typeface="Calibri"/>
                        </a:rPr>
                        <a:t> </a:t>
                      </a:r>
                      <a:r>
                        <a:rPr sz="1000" dirty="0">
                          <a:solidFill>
                            <a:srgbClr val="355216"/>
                          </a:solidFill>
                          <a:latin typeface="+mn-lt"/>
                          <a:cs typeface="Calibri"/>
                        </a:rPr>
                        <a:t>r</a:t>
                      </a:r>
                      <a:r>
                        <a:rPr sz="1000" spc="-10" dirty="0">
                          <a:solidFill>
                            <a:srgbClr val="355216"/>
                          </a:solidFill>
                          <a:latin typeface="+mn-lt"/>
                          <a:cs typeface="Calibri"/>
                        </a:rPr>
                        <a:t>i</a:t>
                      </a:r>
                      <a:r>
                        <a:rPr sz="1000" spc="-5" dirty="0">
                          <a:solidFill>
                            <a:srgbClr val="355216"/>
                          </a:solidFill>
                          <a:latin typeface="+mn-lt"/>
                          <a:cs typeface="Calibri"/>
                        </a:rPr>
                        <a:t>s</a:t>
                      </a:r>
                      <a:r>
                        <a:rPr sz="1000" dirty="0">
                          <a:solidFill>
                            <a:srgbClr val="355216"/>
                          </a:solidFill>
                          <a:latin typeface="+mn-lt"/>
                          <a:cs typeface="Calibri"/>
                        </a:rPr>
                        <a:t>k</a:t>
                      </a:r>
                      <a:r>
                        <a:rPr sz="1000" spc="-10" dirty="0">
                          <a:solidFill>
                            <a:srgbClr val="355216"/>
                          </a:solidFill>
                          <a:latin typeface="+mn-lt"/>
                          <a:cs typeface="Calibri"/>
                        </a:rPr>
                        <a:t> </a:t>
                      </a:r>
                      <a:r>
                        <a:rPr sz="1000" spc="-5" dirty="0">
                          <a:solidFill>
                            <a:srgbClr val="355216"/>
                          </a:solidFill>
                          <a:latin typeface="+mn-lt"/>
                          <a:cs typeface="Calibri"/>
                        </a:rPr>
                        <a:t>(</a:t>
                      </a:r>
                      <a:r>
                        <a:rPr sz="1000" dirty="0">
                          <a:solidFill>
                            <a:srgbClr val="355216"/>
                          </a:solidFill>
                          <a:latin typeface="+mn-lt"/>
                          <a:cs typeface="Calibri"/>
                        </a:rPr>
                        <a:t>1C</a:t>
                      </a:r>
                      <a:r>
                        <a:rPr sz="1000" spc="-25" dirty="0">
                          <a:solidFill>
                            <a:srgbClr val="355216"/>
                          </a:solidFill>
                          <a:latin typeface="+mn-lt"/>
                          <a:cs typeface="Calibri"/>
                        </a:rPr>
                        <a:t> </a:t>
                      </a:r>
                      <a:r>
                        <a:rPr sz="1000" dirty="0">
                          <a:solidFill>
                            <a:srgbClr val="355216"/>
                          </a:solidFill>
                          <a:latin typeface="+mn-lt"/>
                          <a:cs typeface="Calibri"/>
                        </a:rPr>
                        <a:t>P</a:t>
                      </a:r>
                      <a:r>
                        <a:rPr sz="1000" spc="5" dirty="0">
                          <a:solidFill>
                            <a:srgbClr val="355216"/>
                          </a:solidFill>
                          <a:latin typeface="+mn-lt"/>
                          <a:cs typeface="Calibri"/>
                        </a:rPr>
                        <a:t>C</a:t>
                      </a:r>
                      <a:r>
                        <a:rPr sz="1000" spc="-5" dirty="0">
                          <a:solidFill>
                            <a:srgbClr val="355216"/>
                          </a:solidFill>
                          <a:latin typeface="+mn-lt"/>
                          <a:cs typeface="Calibri"/>
                        </a:rPr>
                        <a:t>I</a:t>
                      </a:r>
                      <a:r>
                        <a:rPr sz="1000" dirty="0">
                          <a:solidFill>
                            <a:srgbClr val="355216"/>
                          </a:solidFill>
                          <a:latin typeface="+mn-lt"/>
                          <a:cs typeface="Calibri"/>
                        </a:rPr>
                        <a:t>)</a:t>
                      </a:r>
                    </a:p>
                    <a:p>
                      <a:pPr marL="233679" marR="138430" indent="-172085">
                        <a:lnSpc>
                          <a:spcPct val="100000"/>
                        </a:lnSpc>
                        <a:buFont typeface="Times New Roman"/>
                        <a:buChar char="•"/>
                        <a:tabLst>
                          <a:tab pos="234315" algn="l"/>
                        </a:tabLst>
                      </a:pPr>
                      <a:r>
                        <a:rPr sz="1000" dirty="0">
                          <a:solidFill>
                            <a:srgbClr val="355216"/>
                          </a:solidFill>
                          <a:latin typeface="+mn-lt"/>
                          <a:cs typeface="Calibri"/>
                        </a:rPr>
                        <a:t>A</a:t>
                      </a:r>
                      <a:r>
                        <a:rPr sz="1000" spc="5" dirty="0">
                          <a:solidFill>
                            <a:srgbClr val="355216"/>
                          </a:solidFill>
                          <a:latin typeface="+mn-lt"/>
                          <a:cs typeface="Calibri"/>
                        </a:rPr>
                        <a:t>C</a:t>
                      </a:r>
                      <a:r>
                        <a:rPr sz="1000" dirty="0">
                          <a:solidFill>
                            <a:srgbClr val="355216"/>
                          </a:solidFill>
                          <a:latin typeface="+mn-lt"/>
                          <a:cs typeface="Calibri"/>
                        </a:rPr>
                        <a:t>S</a:t>
                      </a:r>
                      <a:r>
                        <a:rPr sz="1000" spc="-20" dirty="0">
                          <a:solidFill>
                            <a:srgbClr val="355216"/>
                          </a:solidFill>
                          <a:latin typeface="+mn-lt"/>
                          <a:cs typeface="Calibri"/>
                        </a:rPr>
                        <a:t> </a:t>
                      </a:r>
                      <a:r>
                        <a:rPr sz="1000" spc="-15" dirty="0">
                          <a:solidFill>
                            <a:srgbClr val="355216"/>
                          </a:solidFill>
                          <a:latin typeface="+mn-lt"/>
                          <a:cs typeface="Calibri"/>
                        </a:rPr>
                        <a:t>t</a:t>
                      </a:r>
                      <a:r>
                        <a:rPr sz="1000" dirty="0">
                          <a:solidFill>
                            <a:srgbClr val="355216"/>
                          </a:solidFill>
                          <a:latin typeface="+mn-lt"/>
                          <a:cs typeface="Calibri"/>
                        </a:rPr>
                        <a:t>r</a:t>
                      </a:r>
                      <a:r>
                        <a:rPr sz="1000" spc="-10" dirty="0">
                          <a:solidFill>
                            <a:srgbClr val="355216"/>
                          </a:solidFill>
                          <a:latin typeface="+mn-lt"/>
                          <a:cs typeface="Calibri"/>
                        </a:rPr>
                        <a:t>e</a:t>
                      </a:r>
                      <a:r>
                        <a:rPr sz="1000" dirty="0">
                          <a:solidFill>
                            <a:srgbClr val="355216"/>
                          </a:solidFill>
                          <a:latin typeface="+mn-lt"/>
                          <a:cs typeface="Calibri"/>
                        </a:rPr>
                        <a:t>a</a:t>
                      </a:r>
                      <a:r>
                        <a:rPr sz="1000" spc="-5" dirty="0">
                          <a:solidFill>
                            <a:srgbClr val="355216"/>
                          </a:solidFill>
                          <a:latin typeface="+mn-lt"/>
                          <a:cs typeface="Calibri"/>
                        </a:rPr>
                        <a:t>t</a:t>
                      </a:r>
                      <a:r>
                        <a:rPr sz="1000" spc="-10" dirty="0">
                          <a:solidFill>
                            <a:srgbClr val="355216"/>
                          </a:solidFill>
                          <a:latin typeface="+mn-lt"/>
                          <a:cs typeface="Calibri"/>
                        </a:rPr>
                        <a:t>e</a:t>
                      </a:r>
                      <a:r>
                        <a:rPr sz="1000" dirty="0">
                          <a:solidFill>
                            <a:srgbClr val="355216"/>
                          </a:solidFill>
                          <a:latin typeface="+mn-lt"/>
                          <a:cs typeface="Calibri"/>
                        </a:rPr>
                        <a:t>d </a:t>
                      </a:r>
                      <a:r>
                        <a:rPr sz="1000" spc="-5" dirty="0">
                          <a:solidFill>
                            <a:srgbClr val="355216"/>
                          </a:solidFill>
                          <a:latin typeface="+mn-lt"/>
                          <a:cs typeface="Calibri"/>
                        </a:rPr>
                        <a:t>w</a:t>
                      </a:r>
                      <a:r>
                        <a:rPr sz="1000" dirty="0">
                          <a:solidFill>
                            <a:srgbClr val="355216"/>
                          </a:solidFill>
                          <a:latin typeface="+mn-lt"/>
                          <a:cs typeface="Calibri"/>
                        </a:rPr>
                        <a:t>i</a:t>
                      </a:r>
                      <a:r>
                        <a:rPr sz="1000" spc="-15" dirty="0">
                          <a:solidFill>
                            <a:srgbClr val="355216"/>
                          </a:solidFill>
                          <a:latin typeface="+mn-lt"/>
                          <a:cs typeface="Calibri"/>
                        </a:rPr>
                        <a:t>t</a:t>
                      </a:r>
                      <a:r>
                        <a:rPr sz="1000" dirty="0">
                          <a:solidFill>
                            <a:srgbClr val="355216"/>
                          </a:solidFill>
                          <a:latin typeface="+mn-lt"/>
                          <a:cs typeface="Calibri"/>
                        </a:rPr>
                        <a:t>h</a:t>
                      </a:r>
                      <a:r>
                        <a:rPr sz="1000" spc="15" dirty="0">
                          <a:solidFill>
                            <a:srgbClr val="355216"/>
                          </a:solidFill>
                          <a:latin typeface="+mn-lt"/>
                          <a:cs typeface="Calibri"/>
                        </a:rPr>
                        <a:t> </a:t>
                      </a:r>
                      <a:r>
                        <a:rPr sz="1000" spc="-5" dirty="0">
                          <a:solidFill>
                            <a:srgbClr val="355216"/>
                          </a:solidFill>
                          <a:latin typeface="+mn-lt"/>
                          <a:cs typeface="Calibri"/>
                        </a:rPr>
                        <a:t>D</a:t>
                      </a:r>
                      <a:r>
                        <a:rPr sz="1000" dirty="0">
                          <a:solidFill>
                            <a:srgbClr val="355216"/>
                          </a:solidFill>
                          <a:latin typeface="+mn-lt"/>
                          <a:cs typeface="Calibri"/>
                        </a:rPr>
                        <a:t>APT</a:t>
                      </a:r>
                      <a:r>
                        <a:rPr sz="1000" spc="-35" dirty="0">
                          <a:solidFill>
                            <a:srgbClr val="355216"/>
                          </a:solidFill>
                          <a:latin typeface="+mn-lt"/>
                          <a:cs typeface="Calibri"/>
                        </a:rPr>
                        <a:t> </a:t>
                      </a:r>
                      <a:r>
                        <a:rPr sz="1000" dirty="0">
                          <a:solidFill>
                            <a:srgbClr val="355216"/>
                          </a:solidFill>
                          <a:latin typeface="+mn-lt"/>
                          <a:cs typeface="Calibri"/>
                        </a:rPr>
                        <a:t>a</a:t>
                      </a:r>
                      <a:r>
                        <a:rPr sz="1000" spc="-5" dirty="0">
                          <a:solidFill>
                            <a:srgbClr val="355216"/>
                          </a:solidFill>
                          <a:latin typeface="+mn-lt"/>
                          <a:cs typeface="Calibri"/>
                        </a:rPr>
                        <a:t>ft</a:t>
                      </a:r>
                      <a:r>
                        <a:rPr sz="1000" spc="-10" dirty="0">
                          <a:solidFill>
                            <a:srgbClr val="355216"/>
                          </a:solidFill>
                          <a:latin typeface="+mn-lt"/>
                          <a:cs typeface="Calibri"/>
                        </a:rPr>
                        <a:t>e</a:t>
                      </a:r>
                      <a:r>
                        <a:rPr sz="1000" dirty="0">
                          <a:solidFill>
                            <a:srgbClr val="355216"/>
                          </a:solidFill>
                          <a:latin typeface="+mn-lt"/>
                          <a:cs typeface="Calibri"/>
                        </a:rPr>
                        <a:t>r</a:t>
                      </a:r>
                      <a:r>
                        <a:rPr sz="1000" spc="5" dirty="0">
                          <a:solidFill>
                            <a:srgbClr val="355216"/>
                          </a:solidFill>
                          <a:latin typeface="+mn-lt"/>
                          <a:cs typeface="Calibri"/>
                        </a:rPr>
                        <a:t> </a:t>
                      </a:r>
                      <a:r>
                        <a:rPr sz="1000" spc="-5" dirty="0">
                          <a:solidFill>
                            <a:srgbClr val="355216"/>
                          </a:solidFill>
                          <a:latin typeface="+mn-lt"/>
                          <a:cs typeface="Calibri"/>
                        </a:rPr>
                        <a:t>st</a:t>
                      </a:r>
                      <a:r>
                        <a:rPr sz="1000" spc="-10" dirty="0">
                          <a:solidFill>
                            <a:srgbClr val="355216"/>
                          </a:solidFill>
                          <a:latin typeface="+mn-lt"/>
                          <a:cs typeface="Calibri"/>
                        </a:rPr>
                        <a:t>e</a:t>
                      </a:r>
                      <a:r>
                        <a:rPr sz="1000" spc="-5" dirty="0">
                          <a:solidFill>
                            <a:srgbClr val="355216"/>
                          </a:solidFill>
                          <a:latin typeface="+mn-lt"/>
                          <a:cs typeface="Calibri"/>
                        </a:rPr>
                        <a:t>n</a:t>
                      </a:r>
                      <a:r>
                        <a:rPr sz="1000" dirty="0">
                          <a:solidFill>
                            <a:srgbClr val="355216"/>
                          </a:solidFill>
                          <a:latin typeface="+mn-lt"/>
                          <a:cs typeface="Calibri"/>
                        </a:rPr>
                        <a:t>t </a:t>
                      </a:r>
                      <a:r>
                        <a:rPr sz="1000" spc="-10" dirty="0">
                          <a:solidFill>
                            <a:srgbClr val="355216"/>
                          </a:solidFill>
                          <a:latin typeface="+mn-lt"/>
                          <a:cs typeface="Calibri"/>
                        </a:rPr>
                        <a:t>a</a:t>
                      </a:r>
                      <a:r>
                        <a:rPr sz="1000" dirty="0">
                          <a:solidFill>
                            <a:srgbClr val="355216"/>
                          </a:solidFill>
                          <a:latin typeface="+mn-lt"/>
                          <a:cs typeface="Calibri"/>
                        </a:rPr>
                        <a:t>nd </a:t>
                      </a:r>
                      <a:r>
                        <a:rPr sz="1000" spc="-5" dirty="0">
                          <a:solidFill>
                            <a:srgbClr val="355216"/>
                          </a:solidFill>
                          <a:latin typeface="+mn-lt"/>
                          <a:cs typeface="Calibri"/>
                        </a:rPr>
                        <a:t>n</a:t>
                      </a:r>
                      <a:r>
                        <a:rPr sz="1000" spc="-10" dirty="0">
                          <a:solidFill>
                            <a:srgbClr val="355216"/>
                          </a:solidFill>
                          <a:latin typeface="+mn-lt"/>
                          <a:cs typeface="Calibri"/>
                        </a:rPr>
                        <a:t>o</a:t>
                      </a:r>
                      <a:r>
                        <a:rPr sz="1000" dirty="0">
                          <a:solidFill>
                            <a:srgbClr val="355216"/>
                          </a:solidFill>
                          <a:latin typeface="+mn-lt"/>
                          <a:cs typeface="Calibri"/>
                        </a:rPr>
                        <a:t>t </a:t>
                      </a:r>
                      <a:r>
                        <a:rPr sz="1000" spc="-5" dirty="0">
                          <a:solidFill>
                            <a:srgbClr val="355216"/>
                          </a:solidFill>
                          <a:latin typeface="+mn-lt"/>
                          <a:cs typeface="Calibri"/>
                        </a:rPr>
                        <a:t>h</a:t>
                      </a:r>
                      <a:r>
                        <a:rPr sz="1000" spc="-10" dirty="0">
                          <a:solidFill>
                            <a:srgbClr val="355216"/>
                          </a:solidFill>
                          <a:latin typeface="+mn-lt"/>
                          <a:cs typeface="Calibri"/>
                        </a:rPr>
                        <a:t>i</a:t>
                      </a:r>
                      <a:r>
                        <a:rPr sz="1000" spc="5" dirty="0">
                          <a:solidFill>
                            <a:srgbClr val="355216"/>
                          </a:solidFill>
                          <a:latin typeface="+mn-lt"/>
                          <a:cs typeface="Calibri"/>
                        </a:rPr>
                        <a:t>g</a:t>
                      </a:r>
                      <a:r>
                        <a:rPr sz="1000" dirty="0">
                          <a:solidFill>
                            <a:srgbClr val="355216"/>
                          </a:solidFill>
                          <a:latin typeface="+mn-lt"/>
                          <a:cs typeface="Calibri"/>
                        </a:rPr>
                        <a:t>h</a:t>
                      </a:r>
                      <a:r>
                        <a:rPr sz="1000" spc="5" dirty="0">
                          <a:solidFill>
                            <a:srgbClr val="355216"/>
                          </a:solidFill>
                          <a:latin typeface="+mn-lt"/>
                          <a:cs typeface="Calibri"/>
                        </a:rPr>
                        <a:t> </a:t>
                      </a:r>
                      <a:r>
                        <a:rPr sz="1000" dirty="0">
                          <a:solidFill>
                            <a:srgbClr val="355216"/>
                          </a:solidFill>
                          <a:latin typeface="+mn-lt"/>
                          <a:cs typeface="Calibri"/>
                        </a:rPr>
                        <a:t>r</a:t>
                      </a:r>
                      <a:r>
                        <a:rPr sz="1000" spc="-10" dirty="0">
                          <a:solidFill>
                            <a:srgbClr val="355216"/>
                          </a:solidFill>
                          <a:latin typeface="+mn-lt"/>
                          <a:cs typeface="Calibri"/>
                        </a:rPr>
                        <a:t>i</a:t>
                      </a:r>
                      <a:r>
                        <a:rPr sz="1000" spc="-5" dirty="0">
                          <a:solidFill>
                            <a:srgbClr val="355216"/>
                          </a:solidFill>
                          <a:latin typeface="+mn-lt"/>
                          <a:cs typeface="Calibri"/>
                        </a:rPr>
                        <a:t>s</a:t>
                      </a:r>
                      <a:r>
                        <a:rPr sz="1000" dirty="0">
                          <a:solidFill>
                            <a:srgbClr val="355216"/>
                          </a:solidFill>
                          <a:latin typeface="+mn-lt"/>
                          <a:cs typeface="Calibri"/>
                        </a:rPr>
                        <a:t>k</a:t>
                      </a:r>
                      <a:r>
                        <a:rPr sz="1000" spc="-10" dirty="0">
                          <a:solidFill>
                            <a:srgbClr val="355216"/>
                          </a:solidFill>
                          <a:latin typeface="+mn-lt"/>
                          <a:cs typeface="Calibri"/>
                        </a:rPr>
                        <a:t> o</a:t>
                      </a:r>
                      <a:r>
                        <a:rPr sz="1000" dirty="0">
                          <a:solidFill>
                            <a:srgbClr val="355216"/>
                          </a:solidFill>
                          <a:latin typeface="+mn-lt"/>
                          <a:cs typeface="Calibri"/>
                        </a:rPr>
                        <a:t>f</a:t>
                      </a:r>
                      <a:r>
                        <a:rPr sz="1000" spc="5" dirty="0">
                          <a:solidFill>
                            <a:srgbClr val="355216"/>
                          </a:solidFill>
                          <a:latin typeface="+mn-lt"/>
                          <a:cs typeface="Calibri"/>
                        </a:rPr>
                        <a:t> </a:t>
                      </a:r>
                      <a:r>
                        <a:rPr sz="1000" spc="-5" dirty="0">
                          <a:solidFill>
                            <a:srgbClr val="355216"/>
                          </a:solidFill>
                          <a:latin typeface="+mn-lt"/>
                          <a:cs typeface="Calibri"/>
                        </a:rPr>
                        <a:t>b</a:t>
                      </a:r>
                      <a:r>
                        <a:rPr sz="1000" dirty="0">
                          <a:solidFill>
                            <a:srgbClr val="355216"/>
                          </a:solidFill>
                          <a:latin typeface="+mn-lt"/>
                          <a:cs typeface="Calibri"/>
                        </a:rPr>
                        <a:t>l</a:t>
                      </a:r>
                      <a:r>
                        <a:rPr sz="1000" spc="-10" dirty="0">
                          <a:solidFill>
                            <a:srgbClr val="355216"/>
                          </a:solidFill>
                          <a:latin typeface="+mn-lt"/>
                          <a:cs typeface="Calibri"/>
                        </a:rPr>
                        <a:t>ee</a:t>
                      </a:r>
                      <a:r>
                        <a:rPr sz="1000" spc="-5" dirty="0">
                          <a:solidFill>
                            <a:srgbClr val="355216"/>
                          </a:solidFill>
                          <a:latin typeface="+mn-lt"/>
                          <a:cs typeface="Calibri"/>
                        </a:rPr>
                        <a:t>d</a:t>
                      </a:r>
                      <a:r>
                        <a:rPr sz="1000" dirty="0">
                          <a:solidFill>
                            <a:srgbClr val="355216"/>
                          </a:solidFill>
                          <a:latin typeface="+mn-lt"/>
                          <a:cs typeface="Calibri"/>
                        </a:rPr>
                        <a:t>i</a:t>
                      </a:r>
                      <a:r>
                        <a:rPr sz="1000" spc="-5" dirty="0">
                          <a:solidFill>
                            <a:srgbClr val="355216"/>
                          </a:solidFill>
                          <a:latin typeface="+mn-lt"/>
                          <a:cs typeface="Calibri"/>
                        </a:rPr>
                        <a:t>n</a:t>
                      </a:r>
                      <a:r>
                        <a:rPr sz="1000" dirty="0">
                          <a:solidFill>
                            <a:srgbClr val="355216"/>
                          </a:solidFill>
                          <a:latin typeface="+mn-lt"/>
                          <a:cs typeface="Calibri"/>
                        </a:rPr>
                        <a:t>g</a:t>
                      </a:r>
                      <a:r>
                        <a:rPr sz="1000" spc="25" dirty="0">
                          <a:solidFill>
                            <a:srgbClr val="355216"/>
                          </a:solidFill>
                          <a:latin typeface="+mn-lt"/>
                          <a:cs typeface="Calibri"/>
                        </a:rPr>
                        <a:t> </a:t>
                      </a:r>
                      <a:r>
                        <a:rPr sz="1000" dirty="0">
                          <a:solidFill>
                            <a:srgbClr val="355216"/>
                          </a:solidFill>
                          <a:latin typeface="+mn-lt"/>
                          <a:cs typeface="Calibri"/>
                        </a:rPr>
                        <a:t>a</a:t>
                      </a:r>
                      <a:r>
                        <a:rPr sz="1000" spc="-5" dirty="0">
                          <a:solidFill>
                            <a:srgbClr val="355216"/>
                          </a:solidFill>
                          <a:latin typeface="+mn-lt"/>
                          <a:cs typeface="Calibri"/>
                        </a:rPr>
                        <a:t>n</a:t>
                      </a:r>
                      <a:r>
                        <a:rPr sz="1000" dirty="0">
                          <a:solidFill>
                            <a:srgbClr val="355216"/>
                          </a:solidFill>
                          <a:latin typeface="+mn-lt"/>
                          <a:cs typeface="Calibri"/>
                        </a:rPr>
                        <a:t>d </a:t>
                      </a:r>
                      <a:r>
                        <a:rPr sz="1000" spc="-5" dirty="0">
                          <a:solidFill>
                            <a:srgbClr val="355216"/>
                          </a:solidFill>
                          <a:latin typeface="+mn-lt"/>
                          <a:cs typeface="Calibri"/>
                        </a:rPr>
                        <a:t>n</a:t>
                      </a:r>
                      <a:r>
                        <a:rPr sz="1000" dirty="0">
                          <a:solidFill>
                            <a:srgbClr val="355216"/>
                          </a:solidFill>
                          <a:latin typeface="+mn-lt"/>
                          <a:cs typeface="Calibri"/>
                        </a:rPr>
                        <a:t>o</a:t>
                      </a:r>
                      <a:r>
                        <a:rPr sz="1000" spc="5" dirty="0">
                          <a:solidFill>
                            <a:srgbClr val="355216"/>
                          </a:solidFill>
                          <a:latin typeface="+mn-lt"/>
                          <a:cs typeface="Calibri"/>
                        </a:rPr>
                        <a:t> </a:t>
                      </a:r>
                      <a:r>
                        <a:rPr sz="1000" spc="-5" dirty="0">
                          <a:solidFill>
                            <a:srgbClr val="355216"/>
                          </a:solidFill>
                          <a:latin typeface="+mn-lt"/>
                          <a:cs typeface="Calibri"/>
                        </a:rPr>
                        <a:t>h</a:t>
                      </a:r>
                      <a:r>
                        <a:rPr sz="1000" dirty="0">
                          <a:solidFill>
                            <a:srgbClr val="355216"/>
                          </a:solidFill>
                          <a:latin typeface="+mn-lt"/>
                          <a:cs typeface="Calibri"/>
                        </a:rPr>
                        <a:t>x </a:t>
                      </a:r>
                      <a:r>
                        <a:rPr sz="1000" spc="-10" dirty="0">
                          <a:solidFill>
                            <a:srgbClr val="355216"/>
                          </a:solidFill>
                          <a:latin typeface="+mn-lt"/>
                          <a:cs typeface="Calibri"/>
                        </a:rPr>
                        <a:t>o</a:t>
                      </a:r>
                      <a:r>
                        <a:rPr sz="1000" dirty="0">
                          <a:solidFill>
                            <a:srgbClr val="355216"/>
                          </a:solidFill>
                          <a:latin typeface="+mn-lt"/>
                          <a:cs typeface="Calibri"/>
                        </a:rPr>
                        <a:t>f </a:t>
                      </a:r>
                      <a:r>
                        <a:rPr sz="1000" spc="-5" dirty="0">
                          <a:solidFill>
                            <a:srgbClr val="355216"/>
                          </a:solidFill>
                          <a:latin typeface="+mn-lt"/>
                          <a:cs typeface="Calibri"/>
                        </a:rPr>
                        <a:t>st</a:t>
                      </a:r>
                      <a:r>
                        <a:rPr sz="1000" spc="-10" dirty="0">
                          <a:solidFill>
                            <a:srgbClr val="355216"/>
                          </a:solidFill>
                          <a:latin typeface="+mn-lt"/>
                          <a:cs typeface="Calibri"/>
                        </a:rPr>
                        <a:t>ro</a:t>
                      </a:r>
                      <a:r>
                        <a:rPr sz="1000" spc="-5" dirty="0">
                          <a:solidFill>
                            <a:srgbClr val="355216"/>
                          </a:solidFill>
                          <a:latin typeface="+mn-lt"/>
                          <a:cs typeface="Calibri"/>
                        </a:rPr>
                        <a:t>k</a:t>
                      </a:r>
                      <a:r>
                        <a:rPr sz="1000" spc="-10" dirty="0">
                          <a:solidFill>
                            <a:srgbClr val="355216"/>
                          </a:solidFill>
                          <a:latin typeface="+mn-lt"/>
                          <a:cs typeface="Calibri"/>
                        </a:rPr>
                        <a:t>e</a:t>
                      </a:r>
                      <a:r>
                        <a:rPr sz="1000" dirty="0">
                          <a:solidFill>
                            <a:srgbClr val="355216"/>
                          </a:solidFill>
                          <a:latin typeface="+mn-lt"/>
                          <a:cs typeface="Calibri"/>
                        </a:rPr>
                        <a:t>/T</a:t>
                      </a:r>
                      <a:r>
                        <a:rPr sz="1000" spc="5" dirty="0">
                          <a:solidFill>
                            <a:srgbClr val="355216"/>
                          </a:solidFill>
                          <a:latin typeface="+mn-lt"/>
                          <a:cs typeface="Calibri"/>
                        </a:rPr>
                        <a:t>I</a:t>
                      </a:r>
                      <a:r>
                        <a:rPr sz="1000" dirty="0">
                          <a:solidFill>
                            <a:srgbClr val="355216"/>
                          </a:solidFill>
                          <a:latin typeface="+mn-lt"/>
                          <a:cs typeface="Calibri"/>
                        </a:rPr>
                        <a:t>A</a:t>
                      </a:r>
                      <a:r>
                        <a:rPr sz="1000" spc="-15" dirty="0">
                          <a:solidFill>
                            <a:srgbClr val="355216"/>
                          </a:solidFill>
                          <a:latin typeface="+mn-lt"/>
                          <a:cs typeface="Calibri"/>
                        </a:rPr>
                        <a:t> </a:t>
                      </a:r>
                      <a:r>
                        <a:rPr sz="1000" spc="-5" dirty="0">
                          <a:solidFill>
                            <a:srgbClr val="355216"/>
                          </a:solidFill>
                          <a:latin typeface="+mn-lt"/>
                          <a:cs typeface="Calibri"/>
                        </a:rPr>
                        <a:t>us</a:t>
                      </a:r>
                      <a:r>
                        <a:rPr sz="1000" dirty="0">
                          <a:solidFill>
                            <a:srgbClr val="355216"/>
                          </a:solidFill>
                          <a:latin typeface="+mn-lt"/>
                          <a:cs typeface="Calibri"/>
                        </a:rPr>
                        <a:t>e</a:t>
                      </a:r>
                      <a:r>
                        <a:rPr sz="1000" spc="-10" dirty="0">
                          <a:solidFill>
                            <a:srgbClr val="355216"/>
                          </a:solidFill>
                          <a:latin typeface="+mn-lt"/>
                          <a:cs typeface="Calibri"/>
                        </a:rPr>
                        <a:t> </a:t>
                      </a:r>
                      <a:r>
                        <a:rPr sz="1000" dirty="0">
                          <a:solidFill>
                            <a:srgbClr val="355216"/>
                          </a:solidFill>
                          <a:latin typeface="+mn-lt"/>
                          <a:cs typeface="Calibri"/>
                        </a:rPr>
                        <a:t>p</a:t>
                      </a:r>
                      <a:r>
                        <a:rPr sz="1000" spc="-10" dirty="0">
                          <a:solidFill>
                            <a:srgbClr val="355216"/>
                          </a:solidFill>
                          <a:latin typeface="+mn-lt"/>
                          <a:cs typeface="Calibri"/>
                        </a:rPr>
                        <a:t>r</a:t>
                      </a:r>
                      <a:r>
                        <a:rPr sz="1000" dirty="0">
                          <a:solidFill>
                            <a:srgbClr val="355216"/>
                          </a:solidFill>
                          <a:latin typeface="+mn-lt"/>
                          <a:cs typeface="Calibri"/>
                        </a:rPr>
                        <a:t>a</a:t>
                      </a:r>
                      <a:r>
                        <a:rPr sz="1000" spc="-5" dirty="0">
                          <a:solidFill>
                            <a:srgbClr val="355216"/>
                          </a:solidFill>
                          <a:latin typeface="+mn-lt"/>
                          <a:cs typeface="Calibri"/>
                        </a:rPr>
                        <a:t>s</a:t>
                      </a:r>
                      <a:r>
                        <a:rPr sz="1000" spc="-10" dirty="0">
                          <a:solidFill>
                            <a:srgbClr val="355216"/>
                          </a:solidFill>
                          <a:latin typeface="+mn-lt"/>
                          <a:cs typeface="Calibri"/>
                        </a:rPr>
                        <a:t>a</a:t>
                      </a:r>
                      <a:r>
                        <a:rPr sz="1000" spc="5" dirty="0">
                          <a:solidFill>
                            <a:srgbClr val="355216"/>
                          </a:solidFill>
                          <a:latin typeface="+mn-lt"/>
                          <a:cs typeface="Calibri"/>
                        </a:rPr>
                        <a:t>g</a:t>
                      </a:r>
                      <a:r>
                        <a:rPr sz="1000" spc="-10" dirty="0">
                          <a:solidFill>
                            <a:srgbClr val="355216"/>
                          </a:solidFill>
                          <a:latin typeface="+mn-lt"/>
                          <a:cs typeface="Calibri"/>
                        </a:rPr>
                        <a:t>r</a:t>
                      </a:r>
                      <a:r>
                        <a:rPr sz="1000" dirty="0">
                          <a:solidFill>
                            <a:srgbClr val="355216"/>
                          </a:solidFill>
                          <a:latin typeface="+mn-lt"/>
                          <a:cs typeface="Calibri"/>
                        </a:rPr>
                        <a:t>el</a:t>
                      </a:r>
                      <a:r>
                        <a:rPr sz="1000" spc="5" dirty="0">
                          <a:solidFill>
                            <a:srgbClr val="355216"/>
                          </a:solidFill>
                          <a:latin typeface="+mn-lt"/>
                          <a:cs typeface="Calibri"/>
                        </a:rPr>
                        <a:t> </a:t>
                      </a:r>
                      <a:r>
                        <a:rPr sz="1000" spc="-10" dirty="0">
                          <a:solidFill>
                            <a:srgbClr val="355216"/>
                          </a:solidFill>
                          <a:latin typeface="+mn-lt"/>
                          <a:cs typeface="Calibri"/>
                        </a:rPr>
                        <a:t>o</a:t>
                      </a:r>
                      <a:r>
                        <a:rPr sz="1000" spc="-5" dirty="0">
                          <a:solidFill>
                            <a:srgbClr val="355216"/>
                          </a:solidFill>
                          <a:latin typeface="+mn-lt"/>
                          <a:cs typeface="Calibri"/>
                        </a:rPr>
                        <a:t>v</a:t>
                      </a:r>
                      <a:r>
                        <a:rPr sz="1000" spc="-10" dirty="0">
                          <a:solidFill>
                            <a:srgbClr val="355216"/>
                          </a:solidFill>
                          <a:latin typeface="+mn-lt"/>
                          <a:cs typeface="Calibri"/>
                        </a:rPr>
                        <a:t>e</a:t>
                      </a:r>
                      <a:r>
                        <a:rPr sz="1000" dirty="0">
                          <a:solidFill>
                            <a:srgbClr val="355216"/>
                          </a:solidFill>
                          <a:latin typeface="+mn-lt"/>
                          <a:cs typeface="Calibri"/>
                        </a:rPr>
                        <a:t>r </a:t>
                      </a:r>
                      <a:r>
                        <a:rPr sz="1000" spc="-5" dirty="0">
                          <a:solidFill>
                            <a:srgbClr val="355216"/>
                          </a:solidFill>
                          <a:latin typeface="+mn-lt"/>
                          <a:cs typeface="Calibri"/>
                        </a:rPr>
                        <a:t>c</a:t>
                      </a:r>
                      <a:r>
                        <a:rPr sz="1000" spc="-10" dirty="0">
                          <a:solidFill>
                            <a:srgbClr val="355216"/>
                          </a:solidFill>
                          <a:latin typeface="+mn-lt"/>
                          <a:cs typeface="Calibri"/>
                        </a:rPr>
                        <a:t>lo</a:t>
                      </a:r>
                      <a:r>
                        <a:rPr sz="1000" dirty="0">
                          <a:solidFill>
                            <a:srgbClr val="355216"/>
                          </a:solidFill>
                          <a:latin typeface="+mn-lt"/>
                          <a:cs typeface="Calibri"/>
                        </a:rPr>
                        <a:t>p</a:t>
                      </a:r>
                      <a:r>
                        <a:rPr sz="1000" spc="-10" dirty="0">
                          <a:solidFill>
                            <a:srgbClr val="355216"/>
                          </a:solidFill>
                          <a:latin typeface="+mn-lt"/>
                          <a:cs typeface="Calibri"/>
                        </a:rPr>
                        <a:t>i</a:t>
                      </a:r>
                      <a:r>
                        <a:rPr sz="1000" spc="-5" dirty="0">
                          <a:solidFill>
                            <a:srgbClr val="355216"/>
                          </a:solidFill>
                          <a:latin typeface="+mn-lt"/>
                          <a:cs typeface="Calibri"/>
                        </a:rPr>
                        <a:t>d</a:t>
                      </a:r>
                      <a:r>
                        <a:rPr sz="1000" dirty="0">
                          <a:solidFill>
                            <a:srgbClr val="355216"/>
                          </a:solidFill>
                          <a:latin typeface="+mn-lt"/>
                          <a:cs typeface="Calibri"/>
                        </a:rPr>
                        <a:t>ogr</a:t>
                      </a:r>
                      <a:r>
                        <a:rPr sz="1000" spc="-10" dirty="0">
                          <a:solidFill>
                            <a:srgbClr val="355216"/>
                          </a:solidFill>
                          <a:latin typeface="+mn-lt"/>
                          <a:cs typeface="Calibri"/>
                        </a:rPr>
                        <a:t>e</a:t>
                      </a:r>
                      <a:r>
                        <a:rPr sz="1000" dirty="0">
                          <a:solidFill>
                            <a:srgbClr val="355216"/>
                          </a:solidFill>
                          <a:latin typeface="+mn-lt"/>
                          <a:cs typeface="Calibri"/>
                        </a:rPr>
                        <a:t>l</a:t>
                      </a:r>
                      <a:r>
                        <a:rPr sz="1000" spc="25" dirty="0">
                          <a:solidFill>
                            <a:srgbClr val="355216"/>
                          </a:solidFill>
                          <a:latin typeface="+mn-lt"/>
                          <a:cs typeface="Calibri"/>
                        </a:rPr>
                        <a:t> </a:t>
                      </a:r>
                      <a:r>
                        <a:rPr sz="1000" spc="-5" dirty="0">
                          <a:solidFill>
                            <a:srgbClr val="355216"/>
                          </a:solidFill>
                          <a:latin typeface="+mn-lt"/>
                          <a:cs typeface="Calibri"/>
                        </a:rPr>
                        <a:t>(I</a:t>
                      </a:r>
                      <a:r>
                        <a:rPr sz="1000" spc="5" dirty="0">
                          <a:solidFill>
                            <a:srgbClr val="355216"/>
                          </a:solidFill>
                          <a:latin typeface="+mn-lt"/>
                          <a:cs typeface="Calibri"/>
                        </a:rPr>
                        <a:t>I</a:t>
                      </a:r>
                      <a:r>
                        <a:rPr sz="1000" dirty="0">
                          <a:solidFill>
                            <a:srgbClr val="355216"/>
                          </a:solidFill>
                          <a:latin typeface="+mn-lt"/>
                          <a:cs typeface="Calibri"/>
                        </a:rPr>
                        <a:t>A</a:t>
                      </a:r>
                      <a:r>
                        <a:rPr sz="1000" spc="-30" dirty="0">
                          <a:solidFill>
                            <a:srgbClr val="355216"/>
                          </a:solidFill>
                          <a:latin typeface="+mn-lt"/>
                          <a:cs typeface="Calibri"/>
                        </a:rPr>
                        <a:t> </a:t>
                      </a:r>
                      <a:r>
                        <a:rPr sz="1000" dirty="0">
                          <a:solidFill>
                            <a:srgbClr val="355216"/>
                          </a:solidFill>
                          <a:latin typeface="+mn-lt"/>
                          <a:cs typeface="Calibri"/>
                        </a:rPr>
                        <a:t>DAPT)</a:t>
                      </a:r>
                    </a:p>
                    <a:p>
                      <a:pPr marL="61594">
                        <a:lnSpc>
                          <a:spcPct val="100000"/>
                        </a:lnSpc>
                      </a:pPr>
                      <a:r>
                        <a:rPr sz="1000" u="sng" spc="-5" dirty="0">
                          <a:solidFill>
                            <a:srgbClr val="355216"/>
                          </a:solidFill>
                          <a:latin typeface="+mn-lt"/>
                          <a:cs typeface="Calibri"/>
                        </a:rPr>
                        <a:t>N</a:t>
                      </a:r>
                      <a:r>
                        <a:rPr sz="1000" u="sng" spc="5" dirty="0">
                          <a:solidFill>
                            <a:srgbClr val="355216"/>
                          </a:solidFill>
                          <a:latin typeface="+mn-lt"/>
                          <a:cs typeface="Calibri"/>
                        </a:rPr>
                        <a:t>C</a:t>
                      </a:r>
                      <a:r>
                        <a:rPr sz="1000" u="sng" spc="-5" dirty="0">
                          <a:solidFill>
                            <a:srgbClr val="355216"/>
                          </a:solidFill>
                          <a:latin typeface="+mn-lt"/>
                          <a:cs typeface="Calibri"/>
                        </a:rPr>
                        <a:t>D</a:t>
                      </a:r>
                      <a:r>
                        <a:rPr sz="1000" u="sng" dirty="0">
                          <a:solidFill>
                            <a:srgbClr val="355216"/>
                          </a:solidFill>
                          <a:latin typeface="+mn-lt"/>
                          <a:cs typeface="Calibri"/>
                        </a:rPr>
                        <a:t>R</a:t>
                      </a:r>
                      <a:r>
                        <a:rPr sz="1000" u="sng" spc="-35" dirty="0">
                          <a:solidFill>
                            <a:srgbClr val="355216"/>
                          </a:solidFill>
                          <a:latin typeface="+mn-lt"/>
                          <a:cs typeface="Times New Roman"/>
                        </a:rPr>
                        <a:t> </a:t>
                      </a:r>
                      <a:r>
                        <a:rPr sz="1000" u="sng" spc="-5" dirty="0">
                          <a:solidFill>
                            <a:srgbClr val="355216"/>
                          </a:solidFill>
                          <a:latin typeface="+mn-lt"/>
                          <a:cs typeface="Calibri"/>
                        </a:rPr>
                        <a:t>d</a:t>
                      </a:r>
                      <a:r>
                        <a:rPr sz="1000" u="sng" dirty="0">
                          <a:solidFill>
                            <a:srgbClr val="355216"/>
                          </a:solidFill>
                          <a:latin typeface="+mn-lt"/>
                          <a:cs typeface="Calibri"/>
                        </a:rPr>
                        <a:t>a</a:t>
                      </a:r>
                      <a:r>
                        <a:rPr sz="1000" u="sng" spc="-5" dirty="0">
                          <a:solidFill>
                            <a:srgbClr val="355216"/>
                          </a:solidFill>
                          <a:latin typeface="+mn-lt"/>
                          <a:cs typeface="Calibri"/>
                        </a:rPr>
                        <a:t>shb</a:t>
                      </a:r>
                      <a:r>
                        <a:rPr sz="1000" u="sng" spc="-10" dirty="0">
                          <a:solidFill>
                            <a:srgbClr val="355216"/>
                          </a:solidFill>
                          <a:latin typeface="+mn-lt"/>
                          <a:cs typeface="Calibri"/>
                        </a:rPr>
                        <a:t>o</a:t>
                      </a:r>
                      <a:r>
                        <a:rPr sz="1000" u="sng" dirty="0">
                          <a:solidFill>
                            <a:srgbClr val="355216"/>
                          </a:solidFill>
                          <a:latin typeface="+mn-lt"/>
                          <a:cs typeface="Calibri"/>
                        </a:rPr>
                        <a:t>a</a:t>
                      </a:r>
                      <a:r>
                        <a:rPr sz="1000" u="sng" spc="-10" dirty="0">
                          <a:solidFill>
                            <a:srgbClr val="355216"/>
                          </a:solidFill>
                          <a:latin typeface="+mn-lt"/>
                          <a:cs typeface="Calibri"/>
                        </a:rPr>
                        <a:t>r</a:t>
                      </a:r>
                      <a:r>
                        <a:rPr sz="1000" u="sng" dirty="0">
                          <a:solidFill>
                            <a:srgbClr val="355216"/>
                          </a:solidFill>
                          <a:latin typeface="+mn-lt"/>
                          <a:cs typeface="Calibri"/>
                        </a:rPr>
                        <a:t>d</a:t>
                      </a:r>
                      <a:endParaRPr sz="1000" dirty="0">
                        <a:solidFill>
                          <a:srgbClr val="355216"/>
                        </a:solidFill>
                        <a:latin typeface="+mn-lt"/>
                        <a:cs typeface="Calibri"/>
                      </a:endParaRPr>
                    </a:p>
                    <a:p>
                      <a:pPr marL="233679" marR="264795" indent="-172085">
                        <a:lnSpc>
                          <a:spcPct val="100000"/>
                        </a:lnSpc>
                        <a:buFont typeface="Times New Roman"/>
                        <a:buChar char="•"/>
                        <a:tabLst>
                          <a:tab pos="234315" algn="l"/>
                        </a:tabLst>
                      </a:pPr>
                      <a:r>
                        <a:rPr sz="1000" dirty="0">
                          <a:solidFill>
                            <a:srgbClr val="355216"/>
                          </a:solidFill>
                          <a:latin typeface="+mn-lt"/>
                          <a:cs typeface="Calibri"/>
                        </a:rPr>
                        <a:t>½</a:t>
                      </a:r>
                      <a:r>
                        <a:rPr sz="1000" spc="-15" dirty="0">
                          <a:solidFill>
                            <a:srgbClr val="355216"/>
                          </a:solidFill>
                          <a:latin typeface="+mn-lt"/>
                          <a:cs typeface="Calibri"/>
                        </a:rPr>
                        <a:t> </a:t>
                      </a:r>
                      <a:r>
                        <a:rPr sz="1000" spc="5" dirty="0">
                          <a:solidFill>
                            <a:srgbClr val="355216"/>
                          </a:solidFill>
                          <a:latin typeface="+mn-lt"/>
                          <a:cs typeface="Calibri"/>
                        </a:rPr>
                        <a:t>C</a:t>
                      </a:r>
                      <a:r>
                        <a:rPr sz="1000" dirty="0">
                          <a:solidFill>
                            <a:srgbClr val="355216"/>
                          </a:solidFill>
                          <a:latin typeface="+mn-lt"/>
                          <a:cs typeface="Calibri"/>
                        </a:rPr>
                        <a:t>a</a:t>
                      </a:r>
                      <a:r>
                        <a:rPr sz="1000" spc="-15" dirty="0">
                          <a:solidFill>
                            <a:srgbClr val="355216"/>
                          </a:solidFill>
                          <a:latin typeface="+mn-lt"/>
                          <a:cs typeface="Calibri"/>
                        </a:rPr>
                        <a:t>t</a:t>
                      </a:r>
                      <a:r>
                        <a:rPr sz="1000" dirty="0">
                          <a:solidFill>
                            <a:srgbClr val="355216"/>
                          </a:solidFill>
                          <a:latin typeface="+mn-lt"/>
                          <a:cs typeface="Calibri"/>
                        </a:rPr>
                        <a:t>hP</a:t>
                      </a:r>
                      <a:r>
                        <a:rPr sz="1000" spc="5" dirty="0">
                          <a:solidFill>
                            <a:srgbClr val="355216"/>
                          </a:solidFill>
                          <a:latin typeface="+mn-lt"/>
                          <a:cs typeface="Calibri"/>
                        </a:rPr>
                        <a:t>C</a:t>
                      </a:r>
                      <a:r>
                        <a:rPr sz="1000" dirty="0">
                          <a:solidFill>
                            <a:srgbClr val="355216"/>
                          </a:solidFill>
                          <a:latin typeface="+mn-lt"/>
                          <a:cs typeface="Calibri"/>
                        </a:rPr>
                        <a:t>I</a:t>
                      </a:r>
                      <a:r>
                        <a:rPr sz="1000" spc="-30" dirty="0">
                          <a:solidFill>
                            <a:srgbClr val="355216"/>
                          </a:solidFill>
                          <a:latin typeface="+mn-lt"/>
                          <a:cs typeface="Calibri"/>
                        </a:rPr>
                        <a:t> </a:t>
                      </a:r>
                      <a:r>
                        <a:rPr sz="1000" spc="-5" dirty="0">
                          <a:solidFill>
                            <a:srgbClr val="355216"/>
                          </a:solidFill>
                          <a:latin typeface="+mn-lt"/>
                          <a:cs typeface="Calibri"/>
                        </a:rPr>
                        <a:t>s</a:t>
                      </a:r>
                      <a:r>
                        <a:rPr sz="1000" dirty="0">
                          <a:solidFill>
                            <a:srgbClr val="355216"/>
                          </a:solidFill>
                          <a:latin typeface="+mn-lt"/>
                          <a:cs typeface="Calibri"/>
                        </a:rPr>
                        <a:t>i</a:t>
                      </a:r>
                      <a:r>
                        <a:rPr sz="1000" spc="-15" dirty="0">
                          <a:solidFill>
                            <a:srgbClr val="355216"/>
                          </a:solidFill>
                          <a:latin typeface="+mn-lt"/>
                          <a:cs typeface="Calibri"/>
                        </a:rPr>
                        <a:t>t</a:t>
                      </a:r>
                      <a:r>
                        <a:rPr sz="1000" dirty="0">
                          <a:solidFill>
                            <a:srgbClr val="355216"/>
                          </a:solidFill>
                          <a:latin typeface="+mn-lt"/>
                          <a:cs typeface="Calibri"/>
                        </a:rPr>
                        <a:t>es h</a:t>
                      </a:r>
                      <a:r>
                        <a:rPr sz="1000" spc="-10" dirty="0">
                          <a:solidFill>
                            <a:srgbClr val="355216"/>
                          </a:solidFill>
                          <a:latin typeface="+mn-lt"/>
                          <a:cs typeface="Calibri"/>
                        </a:rPr>
                        <a:t>a</a:t>
                      </a:r>
                      <a:r>
                        <a:rPr sz="1000" spc="-5" dirty="0">
                          <a:solidFill>
                            <a:srgbClr val="355216"/>
                          </a:solidFill>
                          <a:latin typeface="+mn-lt"/>
                          <a:cs typeface="Calibri"/>
                        </a:rPr>
                        <a:t>v</a:t>
                      </a:r>
                      <a:r>
                        <a:rPr sz="1000" dirty="0">
                          <a:solidFill>
                            <a:srgbClr val="355216"/>
                          </a:solidFill>
                          <a:latin typeface="+mn-lt"/>
                          <a:cs typeface="Calibri"/>
                        </a:rPr>
                        <a:t>e</a:t>
                      </a:r>
                      <a:r>
                        <a:rPr sz="1000" spc="5" dirty="0">
                          <a:solidFill>
                            <a:srgbClr val="355216"/>
                          </a:solidFill>
                          <a:latin typeface="+mn-lt"/>
                          <a:cs typeface="Calibri"/>
                        </a:rPr>
                        <a:t> m</a:t>
                      </a:r>
                      <a:r>
                        <a:rPr sz="1000" spc="-10" dirty="0">
                          <a:solidFill>
                            <a:srgbClr val="355216"/>
                          </a:solidFill>
                          <a:latin typeface="+mn-lt"/>
                          <a:cs typeface="Calibri"/>
                        </a:rPr>
                        <a:t>e</a:t>
                      </a:r>
                      <a:r>
                        <a:rPr sz="1000" spc="-5" dirty="0">
                          <a:solidFill>
                            <a:srgbClr val="355216"/>
                          </a:solidFill>
                          <a:latin typeface="+mn-lt"/>
                          <a:cs typeface="Calibri"/>
                        </a:rPr>
                        <a:t>d</a:t>
                      </a:r>
                      <a:r>
                        <a:rPr sz="1000" dirty="0">
                          <a:solidFill>
                            <a:srgbClr val="355216"/>
                          </a:solidFill>
                          <a:latin typeface="+mn-lt"/>
                          <a:cs typeface="Calibri"/>
                        </a:rPr>
                        <a:t>ian</a:t>
                      </a:r>
                      <a:r>
                        <a:rPr sz="1000" spc="5" dirty="0">
                          <a:solidFill>
                            <a:srgbClr val="355216"/>
                          </a:solidFill>
                          <a:latin typeface="+mn-lt"/>
                          <a:cs typeface="Calibri"/>
                        </a:rPr>
                        <a:t> </a:t>
                      </a:r>
                      <a:r>
                        <a:rPr sz="1000" spc="-10" dirty="0">
                          <a:solidFill>
                            <a:srgbClr val="355216"/>
                          </a:solidFill>
                          <a:latin typeface="+mn-lt"/>
                          <a:cs typeface="Calibri"/>
                        </a:rPr>
                        <a:t>R</a:t>
                      </a:r>
                      <a:r>
                        <a:rPr sz="1000" spc="5" dirty="0">
                          <a:solidFill>
                            <a:srgbClr val="355216"/>
                          </a:solidFill>
                          <a:latin typeface="+mn-lt"/>
                          <a:cs typeface="Calibri"/>
                        </a:rPr>
                        <a:t>A</a:t>
                      </a:r>
                      <a:r>
                        <a:rPr sz="1000" dirty="0">
                          <a:solidFill>
                            <a:srgbClr val="355216"/>
                          </a:solidFill>
                          <a:latin typeface="+mn-lt"/>
                          <a:cs typeface="Calibri"/>
                        </a:rPr>
                        <a:t>B</a:t>
                      </a:r>
                      <a:r>
                        <a:rPr sz="1000" spc="-10" dirty="0">
                          <a:solidFill>
                            <a:srgbClr val="355216"/>
                          </a:solidFill>
                          <a:latin typeface="+mn-lt"/>
                          <a:cs typeface="Calibri"/>
                        </a:rPr>
                        <a:t> </a:t>
                      </a:r>
                      <a:r>
                        <a:rPr sz="1000" dirty="0">
                          <a:solidFill>
                            <a:srgbClr val="355216"/>
                          </a:solidFill>
                          <a:latin typeface="+mn-lt"/>
                          <a:cs typeface="Calibri"/>
                        </a:rPr>
                        <a:t>= 4</a:t>
                      </a:r>
                      <a:r>
                        <a:rPr sz="1000" spc="-5" dirty="0">
                          <a:solidFill>
                            <a:srgbClr val="355216"/>
                          </a:solidFill>
                          <a:latin typeface="+mn-lt"/>
                          <a:cs typeface="Calibri"/>
                        </a:rPr>
                        <a:t>.</a:t>
                      </a:r>
                      <a:r>
                        <a:rPr sz="1000" dirty="0">
                          <a:solidFill>
                            <a:srgbClr val="355216"/>
                          </a:solidFill>
                          <a:latin typeface="+mn-lt"/>
                          <a:cs typeface="Calibri"/>
                        </a:rPr>
                        <a:t>16%</a:t>
                      </a:r>
                      <a:r>
                        <a:rPr sz="1000" spc="-40" dirty="0">
                          <a:solidFill>
                            <a:srgbClr val="355216"/>
                          </a:solidFill>
                          <a:latin typeface="+mn-lt"/>
                          <a:cs typeface="Calibri"/>
                        </a:rPr>
                        <a:t> </a:t>
                      </a:r>
                      <a:r>
                        <a:rPr sz="1000" spc="-10" dirty="0">
                          <a:solidFill>
                            <a:srgbClr val="355216"/>
                          </a:solidFill>
                          <a:latin typeface="+mn-lt"/>
                          <a:cs typeface="Calibri"/>
                        </a:rPr>
                        <a:t>o</a:t>
                      </a:r>
                      <a:r>
                        <a:rPr sz="1000" dirty="0">
                          <a:solidFill>
                            <a:srgbClr val="355216"/>
                          </a:solidFill>
                          <a:latin typeface="+mn-lt"/>
                          <a:cs typeface="Calibri"/>
                        </a:rPr>
                        <a:t>r</a:t>
                      </a:r>
                      <a:r>
                        <a:rPr sz="1000" spc="-5" dirty="0">
                          <a:solidFill>
                            <a:srgbClr val="355216"/>
                          </a:solidFill>
                          <a:latin typeface="+mn-lt"/>
                          <a:cs typeface="Calibri"/>
                        </a:rPr>
                        <a:t> h</a:t>
                      </a:r>
                      <a:r>
                        <a:rPr sz="1000" dirty="0">
                          <a:solidFill>
                            <a:srgbClr val="355216"/>
                          </a:solidFill>
                          <a:latin typeface="+mn-lt"/>
                          <a:cs typeface="Calibri"/>
                        </a:rPr>
                        <a:t>i</a:t>
                      </a:r>
                      <a:r>
                        <a:rPr sz="1000" spc="5" dirty="0">
                          <a:solidFill>
                            <a:srgbClr val="355216"/>
                          </a:solidFill>
                          <a:latin typeface="+mn-lt"/>
                          <a:cs typeface="Calibri"/>
                        </a:rPr>
                        <a:t>g</a:t>
                      </a:r>
                      <a:r>
                        <a:rPr sz="1000" spc="-5" dirty="0">
                          <a:solidFill>
                            <a:srgbClr val="355216"/>
                          </a:solidFill>
                          <a:latin typeface="+mn-lt"/>
                          <a:cs typeface="Calibri"/>
                        </a:rPr>
                        <a:t>h</a:t>
                      </a:r>
                      <a:r>
                        <a:rPr sz="1000" spc="-10" dirty="0">
                          <a:solidFill>
                            <a:srgbClr val="355216"/>
                          </a:solidFill>
                          <a:latin typeface="+mn-lt"/>
                          <a:cs typeface="Calibri"/>
                        </a:rPr>
                        <a:t>e</a:t>
                      </a:r>
                      <a:r>
                        <a:rPr sz="1000" dirty="0">
                          <a:solidFill>
                            <a:srgbClr val="355216"/>
                          </a:solidFill>
                          <a:latin typeface="+mn-lt"/>
                          <a:cs typeface="Calibri"/>
                        </a:rPr>
                        <a:t>r.</a:t>
                      </a:r>
                    </a:p>
                    <a:p>
                      <a:pPr marL="233679" marR="110489" indent="-172085">
                        <a:lnSpc>
                          <a:spcPct val="100000"/>
                        </a:lnSpc>
                        <a:buFont typeface="Times New Roman"/>
                        <a:buChar char="•"/>
                        <a:tabLst>
                          <a:tab pos="234315" algn="l"/>
                        </a:tabLst>
                      </a:pPr>
                      <a:r>
                        <a:rPr sz="1000" dirty="0">
                          <a:solidFill>
                            <a:srgbClr val="355216"/>
                          </a:solidFill>
                          <a:latin typeface="+mn-lt"/>
                          <a:cs typeface="Calibri"/>
                        </a:rPr>
                        <a:t>90</a:t>
                      </a:r>
                      <a:r>
                        <a:rPr sz="1000" spc="-15" dirty="0">
                          <a:solidFill>
                            <a:srgbClr val="355216"/>
                          </a:solidFill>
                          <a:latin typeface="+mn-lt"/>
                          <a:cs typeface="Calibri"/>
                        </a:rPr>
                        <a:t>t</a:t>
                      </a:r>
                      <a:r>
                        <a:rPr sz="1000" dirty="0">
                          <a:solidFill>
                            <a:srgbClr val="355216"/>
                          </a:solidFill>
                          <a:latin typeface="+mn-lt"/>
                          <a:cs typeface="Calibri"/>
                        </a:rPr>
                        <a:t>h</a:t>
                      </a:r>
                      <a:r>
                        <a:rPr sz="1000" spc="-20" dirty="0">
                          <a:solidFill>
                            <a:srgbClr val="355216"/>
                          </a:solidFill>
                          <a:latin typeface="+mn-lt"/>
                          <a:cs typeface="Calibri"/>
                        </a:rPr>
                        <a:t> </a:t>
                      </a:r>
                      <a:r>
                        <a:rPr sz="1000" dirty="0">
                          <a:solidFill>
                            <a:srgbClr val="355216"/>
                          </a:solidFill>
                          <a:latin typeface="+mn-lt"/>
                          <a:cs typeface="Calibri"/>
                        </a:rPr>
                        <a:t>p</a:t>
                      </a:r>
                      <a:r>
                        <a:rPr sz="1000" spc="-10" dirty="0">
                          <a:solidFill>
                            <a:srgbClr val="355216"/>
                          </a:solidFill>
                          <a:latin typeface="+mn-lt"/>
                          <a:cs typeface="Calibri"/>
                        </a:rPr>
                        <a:t>er</a:t>
                      </a:r>
                      <a:r>
                        <a:rPr sz="1000" spc="-5" dirty="0">
                          <a:solidFill>
                            <a:srgbClr val="355216"/>
                          </a:solidFill>
                          <a:latin typeface="+mn-lt"/>
                          <a:cs typeface="Calibri"/>
                        </a:rPr>
                        <a:t>c</a:t>
                      </a:r>
                      <a:r>
                        <a:rPr sz="1000" spc="-10" dirty="0">
                          <a:solidFill>
                            <a:srgbClr val="355216"/>
                          </a:solidFill>
                          <a:latin typeface="+mn-lt"/>
                          <a:cs typeface="Calibri"/>
                        </a:rPr>
                        <a:t>e</a:t>
                      </a:r>
                      <a:r>
                        <a:rPr sz="1000" dirty="0">
                          <a:solidFill>
                            <a:srgbClr val="355216"/>
                          </a:solidFill>
                          <a:latin typeface="+mn-lt"/>
                          <a:cs typeface="Calibri"/>
                        </a:rPr>
                        <a:t>n</a:t>
                      </a:r>
                      <a:r>
                        <a:rPr sz="1000" spc="-15" dirty="0">
                          <a:solidFill>
                            <a:srgbClr val="355216"/>
                          </a:solidFill>
                          <a:latin typeface="+mn-lt"/>
                          <a:cs typeface="Calibri"/>
                        </a:rPr>
                        <a:t>t</a:t>
                      </a:r>
                      <a:r>
                        <a:rPr sz="1000" dirty="0">
                          <a:solidFill>
                            <a:srgbClr val="355216"/>
                          </a:solidFill>
                          <a:latin typeface="+mn-lt"/>
                          <a:cs typeface="Calibri"/>
                        </a:rPr>
                        <a:t>i</a:t>
                      </a:r>
                      <a:r>
                        <a:rPr sz="1000" spc="-10" dirty="0">
                          <a:solidFill>
                            <a:srgbClr val="355216"/>
                          </a:solidFill>
                          <a:latin typeface="+mn-lt"/>
                          <a:cs typeface="Calibri"/>
                        </a:rPr>
                        <a:t>l</a:t>
                      </a:r>
                      <a:r>
                        <a:rPr sz="1000" dirty="0">
                          <a:solidFill>
                            <a:srgbClr val="355216"/>
                          </a:solidFill>
                          <a:latin typeface="+mn-lt"/>
                          <a:cs typeface="Calibri"/>
                        </a:rPr>
                        <a:t>e</a:t>
                      </a:r>
                      <a:r>
                        <a:rPr sz="1000" spc="20" dirty="0">
                          <a:solidFill>
                            <a:srgbClr val="355216"/>
                          </a:solidFill>
                          <a:latin typeface="+mn-lt"/>
                          <a:cs typeface="Calibri"/>
                        </a:rPr>
                        <a:t> </a:t>
                      </a:r>
                      <a:r>
                        <a:rPr sz="1000" spc="-10" dirty="0">
                          <a:solidFill>
                            <a:srgbClr val="355216"/>
                          </a:solidFill>
                          <a:latin typeface="+mn-lt"/>
                          <a:cs typeface="Calibri"/>
                        </a:rPr>
                        <a:t>o</a:t>
                      </a:r>
                      <a:r>
                        <a:rPr sz="1000" dirty="0">
                          <a:solidFill>
                            <a:srgbClr val="355216"/>
                          </a:solidFill>
                          <a:latin typeface="+mn-lt"/>
                          <a:cs typeface="Calibri"/>
                        </a:rPr>
                        <a:t>f</a:t>
                      </a:r>
                      <a:r>
                        <a:rPr sz="1000" spc="5" dirty="0">
                          <a:solidFill>
                            <a:srgbClr val="355216"/>
                          </a:solidFill>
                          <a:latin typeface="+mn-lt"/>
                          <a:cs typeface="Calibri"/>
                        </a:rPr>
                        <a:t> </a:t>
                      </a:r>
                      <a:r>
                        <a:rPr sz="1000" spc="-5" dirty="0">
                          <a:solidFill>
                            <a:srgbClr val="355216"/>
                          </a:solidFill>
                          <a:latin typeface="+mn-lt"/>
                          <a:cs typeface="Calibri"/>
                        </a:rPr>
                        <a:t>h</a:t>
                      </a:r>
                      <a:r>
                        <a:rPr sz="1000" spc="-10" dirty="0">
                          <a:solidFill>
                            <a:srgbClr val="355216"/>
                          </a:solidFill>
                          <a:latin typeface="+mn-lt"/>
                          <a:cs typeface="Calibri"/>
                        </a:rPr>
                        <a:t>o</a:t>
                      </a:r>
                      <a:r>
                        <a:rPr sz="1000" spc="-5" dirty="0">
                          <a:solidFill>
                            <a:srgbClr val="355216"/>
                          </a:solidFill>
                          <a:latin typeface="+mn-lt"/>
                          <a:cs typeface="Calibri"/>
                        </a:rPr>
                        <a:t>sp</a:t>
                      </a:r>
                      <a:r>
                        <a:rPr sz="1000" dirty="0">
                          <a:solidFill>
                            <a:srgbClr val="355216"/>
                          </a:solidFill>
                          <a:latin typeface="+mn-lt"/>
                          <a:cs typeface="Calibri"/>
                        </a:rPr>
                        <a:t>i</a:t>
                      </a:r>
                      <a:r>
                        <a:rPr sz="1000" spc="-5" dirty="0">
                          <a:solidFill>
                            <a:srgbClr val="355216"/>
                          </a:solidFill>
                          <a:latin typeface="+mn-lt"/>
                          <a:cs typeface="Calibri"/>
                        </a:rPr>
                        <a:t>t</a:t>
                      </a:r>
                      <a:r>
                        <a:rPr sz="1000" spc="-10" dirty="0">
                          <a:solidFill>
                            <a:srgbClr val="355216"/>
                          </a:solidFill>
                          <a:latin typeface="+mn-lt"/>
                          <a:cs typeface="Calibri"/>
                        </a:rPr>
                        <a:t>a</a:t>
                      </a:r>
                      <a:r>
                        <a:rPr sz="1000" dirty="0">
                          <a:solidFill>
                            <a:srgbClr val="355216"/>
                          </a:solidFill>
                          <a:latin typeface="+mn-lt"/>
                          <a:cs typeface="Calibri"/>
                        </a:rPr>
                        <a:t>ls</a:t>
                      </a:r>
                      <a:r>
                        <a:rPr sz="1000" spc="15" dirty="0">
                          <a:solidFill>
                            <a:srgbClr val="355216"/>
                          </a:solidFill>
                          <a:latin typeface="+mn-lt"/>
                          <a:cs typeface="Calibri"/>
                        </a:rPr>
                        <a:t> </a:t>
                      </a:r>
                      <a:r>
                        <a:rPr sz="1000" spc="-5" dirty="0">
                          <a:solidFill>
                            <a:srgbClr val="355216"/>
                          </a:solidFill>
                          <a:latin typeface="+mn-lt"/>
                          <a:cs typeface="Calibri"/>
                        </a:rPr>
                        <a:t>h</a:t>
                      </a:r>
                      <a:r>
                        <a:rPr sz="1000" dirty="0">
                          <a:solidFill>
                            <a:srgbClr val="355216"/>
                          </a:solidFill>
                          <a:latin typeface="+mn-lt"/>
                          <a:cs typeface="Calibri"/>
                        </a:rPr>
                        <a:t>a</a:t>
                      </a:r>
                      <a:r>
                        <a:rPr sz="1000" spc="-5" dirty="0">
                          <a:solidFill>
                            <a:srgbClr val="355216"/>
                          </a:solidFill>
                          <a:latin typeface="+mn-lt"/>
                          <a:cs typeface="Calibri"/>
                        </a:rPr>
                        <a:t>v</a:t>
                      </a:r>
                      <a:r>
                        <a:rPr sz="1000" dirty="0">
                          <a:solidFill>
                            <a:srgbClr val="355216"/>
                          </a:solidFill>
                          <a:latin typeface="+mn-lt"/>
                          <a:cs typeface="Calibri"/>
                        </a:rPr>
                        <a:t>e</a:t>
                      </a:r>
                      <a:r>
                        <a:rPr sz="1000" spc="5" dirty="0">
                          <a:solidFill>
                            <a:srgbClr val="355216"/>
                          </a:solidFill>
                          <a:latin typeface="+mn-lt"/>
                          <a:cs typeface="Calibri"/>
                        </a:rPr>
                        <a:t> </a:t>
                      </a:r>
                      <a:r>
                        <a:rPr sz="1000" spc="-5" dirty="0">
                          <a:solidFill>
                            <a:srgbClr val="355216"/>
                          </a:solidFill>
                          <a:latin typeface="+mn-lt"/>
                          <a:cs typeface="Calibri"/>
                        </a:rPr>
                        <a:t>R</a:t>
                      </a:r>
                      <a:r>
                        <a:rPr sz="1000" dirty="0">
                          <a:solidFill>
                            <a:srgbClr val="355216"/>
                          </a:solidFill>
                          <a:latin typeface="+mn-lt"/>
                          <a:cs typeface="Calibri"/>
                        </a:rPr>
                        <a:t>AB</a:t>
                      </a:r>
                      <a:r>
                        <a:rPr sz="1000" spc="-10" dirty="0">
                          <a:solidFill>
                            <a:srgbClr val="355216"/>
                          </a:solidFill>
                          <a:latin typeface="+mn-lt"/>
                          <a:cs typeface="Calibri"/>
                        </a:rPr>
                        <a:t> </a:t>
                      </a:r>
                      <a:r>
                        <a:rPr sz="1000" dirty="0">
                          <a:solidFill>
                            <a:srgbClr val="355216"/>
                          </a:solidFill>
                          <a:latin typeface="+mn-lt"/>
                          <a:cs typeface="Calibri"/>
                        </a:rPr>
                        <a:t>- 1</a:t>
                      </a:r>
                      <a:r>
                        <a:rPr sz="1000" spc="-5" dirty="0">
                          <a:solidFill>
                            <a:srgbClr val="355216"/>
                          </a:solidFill>
                          <a:latin typeface="+mn-lt"/>
                          <a:cs typeface="Calibri"/>
                        </a:rPr>
                        <a:t>.</a:t>
                      </a:r>
                      <a:r>
                        <a:rPr sz="1000" dirty="0">
                          <a:solidFill>
                            <a:srgbClr val="355216"/>
                          </a:solidFill>
                          <a:latin typeface="+mn-lt"/>
                          <a:cs typeface="Calibri"/>
                        </a:rPr>
                        <a:t>6%</a:t>
                      </a:r>
                      <a:r>
                        <a:rPr sz="1000" spc="-25" dirty="0">
                          <a:solidFill>
                            <a:srgbClr val="355216"/>
                          </a:solidFill>
                          <a:latin typeface="+mn-lt"/>
                          <a:cs typeface="Calibri"/>
                        </a:rPr>
                        <a:t> </a:t>
                      </a:r>
                      <a:r>
                        <a:rPr sz="1000" spc="-10" dirty="0">
                          <a:solidFill>
                            <a:srgbClr val="355216"/>
                          </a:solidFill>
                          <a:latin typeface="+mn-lt"/>
                          <a:cs typeface="Calibri"/>
                        </a:rPr>
                        <a:t>o</a:t>
                      </a:r>
                      <a:r>
                        <a:rPr sz="1000" dirty="0">
                          <a:solidFill>
                            <a:srgbClr val="355216"/>
                          </a:solidFill>
                          <a:latin typeface="+mn-lt"/>
                          <a:cs typeface="Calibri"/>
                        </a:rPr>
                        <a:t>r</a:t>
                      </a:r>
                      <a:r>
                        <a:rPr sz="1000" spc="-5" dirty="0">
                          <a:solidFill>
                            <a:srgbClr val="355216"/>
                          </a:solidFill>
                          <a:latin typeface="+mn-lt"/>
                          <a:cs typeface="Calibri"/>
                        </a:rPr>
                        <a:t> </a:t>
                      </a:r>
                      <a:r>
                        <a:rPr sz="1000" spc="-10" dirty="0">
                          <a:solidFill>
                            <a:srgbClr val="355216"/>
                          </a:solidFill>
                          <a:latin typeface="+mn-lt"/>
                          <a:cs typeface="Calibri"/>
                        </a:rPr>
                        <a:t>l</a:t>
                      </a:r>
                      <a:r>
                        <a:rPr sz="1000" dirty="0">
                          <a:solidFill>
                            <a:srgbClr val="355216"/>
                          </a:solidFill>
                          <a:latin typeface="+mn-lt"/>
                          <a:cs typeface="Calibri"/>
                        </a:rPr>
                        <a:t>o</a:t>
                      </a:r>
                      <a:r>
                        <a:rPr sz="1000" spc="-5" dirty="0">
                          <a:solidFill>
                            <a:srgbClr val="355216"/>
                          </a:solidFill>
                          <a:latin typeface="+mn-lt"/>
                          <a:cs typeface="Calibri"/>
                        </a:rPr>
                        <a:t>w</a:t>
                      </a:r>
                      <a:r>
                        <a:rPr sz="1000" spc="-10" dirty="0">
                          <a:solidFill>
                            <a:srgbClr val="355216"/>
                          </a:solidFill>
                          <a:latin typeface="+mn-lt"/>
                          <a:cs typeface="Calibri"/>
                        </a:rPr>
                        <a:t>e</a:t>
                      </a:r>
                      <a:r>
                        <a:rPr sz="1000" dirty="0">
                          <a:solidFill>
                            <a:srgbClr val="355216"/>
                          </a:solidFill>
                          <a:latin typeface="+mn-lt"/>
                          <a:cs typeface="Calibri"/>
                        </a:rPr>
                        <a:t>r.</a:t>
                      </a: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solidFill>
                      <a:schemeClr val="bg1"/>
                    </a:solidFill>
                  </a:tcPr>
                </a:tc>
                <a:tc vMerge="1">
                  <a:txBody>
                    <a:bodyPr/>
                    <a:lstStyle/>
                    <a:p>
                      <a:endParaRP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tcPr>
                </a:tc>
                <a:tc vMerge="1">
                  <a:txBody>
                    <a:bodyPr/>
                    <a:lstStyle/>
                    <a:p>
                      <a:endParaRP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tcPr>
                </a:tc>
                <a:tc vMerge="1">
                  <a:txBody>
                    <a:bodyPr/>
                    <a:lstStyle/>
                    <a:p>
                      <a:endParaRP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tcPr>
                </a:tc>
                <a:extLst>
                  <a:ext uri="{0D108BD9-81ED-4DB2-BD59-A6C34878D82A}">
                    <a16:rowId xmlns:a16="http://schemas.microsoft.com/office/drawing/2014/main" val="10003"/>
                  </a:ext>
                </a:extLst>
              </a:tr>
              <a:tr h="363071">
                <a:tc vMerge="1">
                  <a:txBody>
                    <a:bodyPr/>
                    <a:lstStyle/>
                    <a:p>
                      <a:endParaRP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tcPr>
                </a:tc>
                <a:tc rowSpan="2">
                  <a:txBody>
                    <a:bodyPr/>
                    <a:lstStyle/>
                    <a:p>
                      <a:pPr marL="61594">
                        <a:lnSpc>
                          <a:spcPct val="100000"/>
                        </a:lnSpc>
                      </a:pPr>
                      <a:r>
                        <a:rPr sz="1000" b="1" dirty="0">
                          <a:solidFill>
                            <a:srgbClr val="355216"/>
                          </a:solidFill>
                          <a:latin typeface="+mn-lt"/>
                          <a:cs typeface="Times New Roman"/>
                        </a:rPr>
                        <a:t>F.</a:t>
                      </a:r>
                      <a:r>
                        <a:rPr sz="1000" b="1" spc="-40" dirty="0">
                          <a:solidFill>
                            <a:srgbClr val="355216"/>
                          </a:solidFill>
                          <a:latin typeface="+mn-lt"/>
                          <a:cs typeface="Times New Roman"/>
                        </a:rPr>
                        <a:t> </a:t>
                      </a:r>
                      <a:r>
                        <a:rPr sz="1000" b="1" spc="-5" dirty="0">
                          <a:solidFill>
                            <a:srgbClr val="355216"/>
                          </a:solidFill>
                          <a:latin typeface="+mn-lt"/>
                          <a:cs typeface="Times New Roman"/>
                        </a:rPr>
                        <a:t>Ou</a:t>
                      </a:r>
                      <a:r>
                        <a:rPr sz="1000" b="1" dirty="0">
                          <a:solidFill>
                            <a:srgbClr val="355216"/>
                          </a:solidFill>
                          <a:latin typeface="+mn-lt"/>
                          <a:cs typeface="Times New Roman"/>
                        </a:rPr>
                        <a:t>tc</a:t>
                      </a:r>
                      <a:r>
                        <a:rPr sz="1000" b="1" spc="-10" dirty="0">
                          <a:solidFill>
                            <a:srgbClr val="355216"/>
                          </a:solidFill>
                          <a:latin typeface="+mn-lt"/>
                          <a:cs typeface="Times New Roman"/>
                        </a:rPr>
                        <a:t>o</a:t>
                      </a:r>
                      <a:r>
                        <a:rPr sz="1000" b="1" spc="5" dirty="0">
                          <a:solidFill>
                            <a:srgbClr val="355216"/>
                          </a:solidFill>
                          <a:latin typeface="+mn-lt"/>
                          <a:cs typeface="Times New Roman"/>
                        </a:rPr>
                        <a:t>m</a:t>
                      </a:r>
                      <a:r>
                        <a:rPr sz="1000" b="1" dirty="0">
                          <a:solidFill>
                            <a:srgbClr val="355216"/>
                          </a:solidFill>
                          <a:latin typeface="+mn-lt"/>
                          <a:cs typeface="Times New Roman"/>
                        </a:rPr>
                        <a:t>e</a:t>
                      </a:r>
                      <a:r>
                        <a:rPr sz="1000" b="1" spc="-50" dirty="0">
                          <a:solidFill>
                            <a:srgbClr val="355216"/>
                          </a:solidFill>
                          <a:latin typeface="+mn-lt"/>
                          <a:cs typeface="Times New Roman"/>
                        </a:rPr>
                        <a:t> </a:t>
                      </a:r>
                      <a:r>
                        <a:rPr sz="1000" b="1" spc="5" dirty="0">
                          <a:solidFill>
                            <a:srgbClr val="355216"/>
                          </a:solidFill>
                          <a:latin typeface="+mn-lt"/>
                          <a:cs typeface="Times New Roman"/>
                        </a:rPr>
                        <a:t>me</a:t>
                      </a:r>
                      <a:r>
                        <a:rPr sz="1000" b="1" spc="-5" dirty="0">
                          <a:solidFill>
                            <a:srgbClr val="355216"/>
                          </a:solidFill>
                          <a:latin typeface="+mn-lt"/>
                          <a:cs typeface="Times New Roman"/>
                        </a:rPr>
                        <a:t>a</a:t>
                      </a:r>
                      <a:r>
                        <a:rPr sz="1000" b="1" dirty="0">
                          <a:solidFill>
                            <a:srgbClr val="355216"/>
                          </a:solidFill>
                          <a:latin typeface="+mn-lt"/>
                          <a:cs typeface="Times New Roman"/>
                        </a:rPr>
                        <a:t>sur</a:t>
                      </a:r>
                      <a:r>
                        <a:rPr sz="1000" b="1" spc="5" dirty="0">
                          <a:solidFill>
                            <a:srgbClr val="355216"/>
                          </a:solidFill>
                          <a:latin typeface="+mn-lt"/>
                          <a:cs typeface="Times New Roman"/>
                        </a:rPr>
                        <a:t>e</a:t>
                      </a:r>
                      <a:r>
                        <a:rPr sz="1000" b="1" dirty="0">
                          <a:solidFill>
                            <a:srgbClr val="355216"/>
                          </a:solidFill>
                          <a:latin typeface="+mn-lt"/>
                          <a:cs typeface="Times New Roman"/>
                        </a:rPr>
                        <a:t>s</a:t>
                      </a:r>
                    </a:p>
                    <a:p>
                      <a:pPr marL="61594">
                        <a:lnSpc>
                          <a:spcPct val="100000"/>
                        </a:lnSpc>
                      </a:pPr>
                      <a:r>
                        <a:rPr sz="1000" u="sng" spc="5" dirty="0">
                          <a:solidFill>
                            <a:srgbClr val="355216"/>
                          </a:solidFill>
                          <a:latin typeface="+mn-lt"/>
                          <a:cs typeface="Calibri"/>
                        </a:rPr>
                        <a:t>C</a:t>
                      </a:r>
                      <a:r>
                        <a:rPr sz="1000" u="sng" spc="-10" dirty="0">
                          <a:solidFill>
                            <a:srgbClr val="355216"/>
                          </a:solidFill>
                          <a:latin typeface="+mn-lt"/>
                          <a:cs typeface="Calibri"/>
                        </a:rPr>
                        <a:t>a</a:t>
                      </a:r>
                      <a:r>
                        <a:rPr sz="1000" u="sng" spc="-5" dirty="0">
                          <a:solidFill>
                            <a:srgbClr val="355216"/>
                          </a:solidFill>
                          <a:latin typeface="+mn-lt"/>
                          <a:cs typeface="Calibri"/>
                        </a:rPr>
                        <a:t>t</a:t>
                      </a:r>
                      <a:r>
                        <a:rPr sz="1000" u="sng" dirty="0">
                          <a:solidFill>
                            <a:srgbClr val="355216"/>
                          </a:solidFill>
                          <a:latin typeface="+mn-lt"/>
                          <a:cs typeface="Calibri"/>
                        </a:rPr>
                        <a:t>hP</a:t>
                      </a:r>
                      <a:r>
                        <a:rPr sz="1000" u="sng" spc="5" dirty="0">
                          <a:solidFill>
                            <a:srgbClr val="355216"/>
                          </a:solidFill>
                          <a:latin typeface="+mn-lt"/>
                          <a:cs typeface="Calibri"/>
                        </a:rPr>
                        <a:t>C</a:t>
                      </a:r>
                      <a:r>
                        <a:rPr sz="1000" u="sng" dirty="0">
                          <a:solidFill>
                            <a:srgbClr val="355216"/>
                          </a:solidFill>
                          <a:latin typeface="+mn-lt"/>
                          <a:cs typeface="Calibri"/>
                        </a:rPr>
                        <a:t>I</a:t>
                      </a:r>
                      <a:endParaRPr sz="1000" dirty="0">
                        <a:solidFill>
                          <a:srgbClr val="355216"/>
                        </a:solidFill>
                        <a:latin typeface="+mn-lt"/>
                        <a:cs typeface="Calibri"/>
                      </a:endParaRPr>
                    </a:p>
                    <a:p>
                      <a:pPr marL="233679" marR="66675" indent="-172085">
                        <a:lnSpc>
                          <a:spcPct val="100000"/>
                        </a:lnSpc>
                        <a:buFont typeface="Times New Roman"/>
                        <a:buChar char="•"/>
                        <a:tabLst>
                          <a:tab pos="234315" algn="l"/>
                        </a:tabLst>
                      </a:pPr>
                      <a:r>
                        <a:rPr sz="1000" spc="-5" dirty="0">
                          <a:solidFill>
                            <a:srgbClr val="355216"/>
                          </a:solidFill>
                          <a:latin typeface="+mn-lt"/>
                          <a:cs typeface="Calibri"/>
                        </a:rPr>
                        <a:t>(</a:t>
                      </a:r>
                      <a:r>
                        <a:rPr sz="1000" spc="-10" dirty="0">
                          <a:solidFill>
                            <a:srgbClr val="355216"/>
                          </a:solidFill>
                          <a:latin typeface="+mn-lt"/>
                          <a:cs typeface="Calibri"/>
                        </a:rPr>
                        <a:t>#</a:t>
                      </a:r>
                      <a:r>
                        <a:rPr sz="1000" dirty="0">
                          <a:solidFill>
                            <a:srgbClr val="355216"/>
                          </a:solidFill>
                          <a:latin typeface="+mn-lt"/>
                          <a:cs typeface="Calibri"/>
                        </a:rPr>
                        <a:t>37</a:t>
                      </a:r>
                      <a:r>
                        <a:rPr sz="1000" spc="-15" dirty="0">
                          <a:solidFill>
                            <a:srgbClr val="355216"/>
                          </a:solidFill>
                          <a:latin typeface="+mn-lt"/>
                          <a:cs typeface="Calibri"/>
                        </a:rPr>
                        <a:t>)</a:t>
                      </a:r>
                      <a:r>
                        <a:rPr sz="1000" spc="10" dirty="0">
                          <a:solidFill>
                            <a:srgbClr val="355216"/>
                          </a:solidFill>
                          <a:latin typeface="+mn-lt"/>
                          <a:cs typeface="Calibri"/>
                        </a:rPr>
                        <a:t>P</a:t>
                      </a:r>
                      <a:r>
                        <a:rPr sz="1000" spc="-5" dirty="0">
                          <a:solidFill>
                            <a:srgbClr val="355216"/>
                          </a:solidFill>
                          <a:latin typeface="+mn-lt"/>
                          <a:cs typeface="Calibri"/>
                        </a:rPr>
                        <a:t>C</a:t>
                      </a:r>
                      <a:r>
                        <a:rPr sz="1000" dirty="0">
                          <a:solidFill>
                            <a:srgbClr val="355216"/>
                          </a:solidFill>
                          <a:latin typeface="+mn-lt"/>
                          <a:cs typeface="Calibri"/>
                        </a:rPr>
                        <a:t>I</a:t>
                      </a:r>
                      <a:r>
                        <a:rPr sz="1000" spc="-30" dirty="0">
                          <a:solidFill>
                            <a:srgbClr val="355216"/>
                          </a:solidFill>
                          <a:latin typeface="+mn-lt"/>
                          <a:cs typeface="Calibri"/>
                        </a:rPr>
                        <a:t> </a:t>
                      </a:r>
                      <a:r>
                        <a:rPr sz="1000" spc="-10" dirty="0">
                          <a:solidFill>
                            <a:srgbClr val="355216"/>
                          </a:solidFill>
                          <a:latin typeface="+mn-lt"/>
                          <a:cs typeface="Calibri"/>
                        </a:rPr>
                        <a:t>i</a:t>
                      </a:r>
                      <a:r>
                        <a:rPr sz="1000" dirty="0">
                          <a:solidFill>
                            <a:srgbClr val="355216"/>
                          </a:solidFill>
                          <a:latin typeface="+mn-lt"/>
                          <a:cs typeface="Calibri"/>
                        </a:rPr>
                        <a:t>n </a:t>
                      </a:r>
                      <a:r>
                        <a:rPr sz="1000" spc="-5" dirty="0">
                          <a:solidFill>
                            <a:srgbClr val="355216"/>
                          </a:solidFill>
                          <a:latin typeface="+mn-lt"/>
                          <a:cs typeface="Calibri"/>
                        </a:rPr>
                        <a:t>h</a:t>
                      </a:r>
                      <a:r>
                        <a:rPr sz="1000" spc="-10" dirty="0">
                          <a:solidFill>
                            <a:srgbClr val="355216"/>
                          </a:solidFill>
                          <a:latin typeface="+mn-lt"/>
                          <a:cs typeface="Calibri"/>
                        </a:rPr>
                        <a:t>o</a:t>
                      </a:r>
                      <a:r>
                        <a:rPr sz="1000" spc="-5" dirty="0">
                          <a:solidFill>
                            <a:srgbClr val="355216"/>
                          </a:solidFill>
                          <a:latin typeface="+mn-lt"/>
                          <a:cs typeface="Calibri"/>
                        </a:rPr>
                        <a:t>sp</a:t>
                      </a:r>
                      <a:r>
                        <a:rPr sz="1000" dirty="0">
                          <a:solidFill>
                            <a:srgbClr val="355216"/>
                          </a:solidFill>
                          <a:latin typeface="+mn-lt"/>
                          <a:cs typeface="Calibri"/>
                        </a:rPr>
                        <a:t>i</a:t>
                      </a:r>
                      <a:r>
                        <a:rPr sz="1000" spc="-15" dirty="0">
                          <a:solidFill>
                            <a:srgbClr val="355216"/>
                          </a:solidFill>
                          <a:latin typeface="+mn-lt"/>
                          <a:cs typeface="Calibri"/>
                        </a:rPr>
                        <a:t>t</a:t>
                      </a:r>
                      <a:r>
                        <a:rPr sz="1000" dirty="0">
                          <a:solidFill>
                            <a:srgbClr val="355216"/>
                          </a:solidFill>
                          <a:latin typeface="+mn-lt"/>
                          <a:cs typeface="Calibri"/>
                        </a:rPr>
                        <a:t>al</a:t>
                      </a:r>
                      <a:r>
                        <a:rPr sz="1000" spc="25" dirty="0">
                          <a:solidFill>
                            <a:srgbClr val="355216"/>
                          </a:solidFill>
                          <a:latin typeface="+mn-lt"/>
                          <a:cs typeface="Calibri"/>
                        </a:rPr>
                        <a:t> </a:t>
                      </a:r>
                      <a:r>
                        <a:rPr sz="1000" dirty="0">
                          <a:solidFill>
                            <a:srgbClr val="355216"/>
                          </a:solidFill>
                          <a:latin typeface="+mn-lt"/>
                          <a:cs typeface="Calibri"/>
                        </a:rPr>
                        <a:t>r</a:t>
                      </a:r>
                      <a:r>
                        <a:rPr sz="1000" spc="-10" dirty="0">
                          <a:solidFill>
                            <a:srgbClr val="355216"/>
                          </a:solidFill>
                          <a:latin typeface="+mn-lt"/>
                          <a:cs typeface="Calibri"/>
                        </a:rPr>
                        <a:t>i</a:t>
                      </a:r>
                      <a:r>
                        <a:rPr sz="1000" spc="-5" dirty="0">
                          <a:solidFill>
                            <a:srgbClr val="355216"/>
                          </a:solidFill>
                          <a:latin typeface="+mn-lt"/>
                          <a:cs typeface="Calibri"/>
                        </a:rPr>
                        <a:t>s</a:t>
                      </a:r>
                      <a:r>
                        <a:rPr sz="1000" dirty="0">
                          <a:solidFill>
                            <a:srgbClr val="355216"/>
                          </a:solidFill>
                          <a:latin typeface="+mn-lt"/>
                          <a:cs typeface="Calibri"/>
                        </a:rPr>
                        <a:t>k</a:t>
                      </a:r>
                      <a:r>
                        <a:rPr sz="1000" spc="-10" dirty="0">
                          <a:solidFill>
                            <a:srgbClr val="355216"/>
                          </a:solidFill>
                          <a:latin typeface="+mn-lt"/>
                          <a:cs typeface="Calibri"/>
                        </a:rPr>
                        <a:t> </a:t>
                      </a:r>
                      <a:r>
                        <a:rPr sz="1000" dirty="0">
                          <a:solidFill>
                            <a:srgbClr val="355216"/>
                          </a:solidFill>
                          <a:latin typeface="+mn-lt"/>
                          <a:cs typeface="Calibri"/>
                        </a:rPr>
                        <a:t>a</a:t>
                      </a:r>
                      <a:r>
                        <a:rPr sz="1000" spc="-5" dirty="0">
                          <a:solidFill>
                            <a:srgbClr val="355216"/>
                          </a:solidFill>
                          <a:latin typeface="+mn-lt"/>
                          <a:cs typeface="Calibri"/>
                        </a:rPr>
                        <a:t>d</a:t>
                      </a:r>
                      <a:r>
                        <a:rPr sz="1000" dirty="0">
                          <a:solidFill>
                            <a:srgbClr val="355216"/>
                          </a:solidFill>
                          <a:latin typeface="+mn-lt"/>
                          <a:cs typeface="Calibri"/>
                        </a:rPr>
                        <a:t>j</a:t>
                      </a:r>
                      <a:r>
                        <a:rPr sz="1000" spc="-5" dirty="0">
                          <a:solidFill>
                            <a:srgbClr val="355216"/>
                          </a:solidFill>
                          <a:latin typeface="+mn-lt"/>
                          <a:cs typeface="Calibri"/>
                        </a:rPr>
                        <a:t>ust</a:t>
                      </a:r>
                      <a:r>
                        <a:rPr sz="1000" spc="-10" dirty="0">
                          <a:solidFill>
                            <a:srgbClr val="355216"/>
                          </a:solidFill>
                          <a:latin typeface="+mn-lt"/>
                          <a:cs typeface="Calibri"/>
                        </a:rPr>
                        <a:t>e</a:t>
                      </a:r>
                      <a:r>
                        <a:rPr sz="1000" dirty="0">
                          <a:solidFill>
                            <a:srgbClr val="355216"/>
                          </a:solidFill>
                          <a:latin typeface="+mn-lt"/>
                          <a:cs typeface="Calibri"/>
                        </a:rPr>
                        <a:t>d</a:t>
                      </a:r>
                      <a:r>
                        <a:rPr sz="1000" spc="5" dirty="0">
                          <a:solidFill>
                            <a:srgbClr val="355216"/>
                          </a:solidFill>
                          <a:latin typeface="+mn-lt"/>
                          <a:cs typeface="Calibri"/>
                        </a:rPr>
                        <a:t> </a:t>
                      </a:r>
                      <a:r>
                        <a:rPr sz="1000" dirty="0">
                          <a:solidFill>
                            <a:srgbClr val="355216"/>
                          </a:solidFill>
                          <a:latin typeface="+mn-lt"/>
                          <a:cs typeface="Calibri"/>
                        </a:rPr>
                        <a:t>r</a:t>
                      </a:r>
                      <a:r>
                        <a:rPr sz="1000" spc="-10" dirty="0">
                          <a:solidFill>
                            <a:srgbClr val="355216"/>
                          </a:solidFill>
                          <a:latin typeface="+mn-lt"/>
                          <a:cs typeface="Calibri"/>
                        </a:rPr>
                        <a:t>a</a:t>
                      </a:r>
                      <a:r>
                        <a:rPr sz="1000" spc="-5" dirty="0">
                          <a:solidFill>
                            <a:srgbClr val="355216"/>
                          </a:solidFill>
                          <a:latin typeface="+mn-lt"/>
                          <a:cs typeface="Calibri"/>
                        </a:rPr>
                        <a:t>t</a:t>
                      </a:r>
                      <a:r>
                        <a:rPr sz="1000" dirty="0">
                          <a:solidFill>
                            <a:srgbClr val="355216"/>
                          </a:solidFill>
                          <a:latin typeface="+mn-lt"/>
                          <a:cs typeface="Calibri"/>
                        </a:rPr>
                        <a:t>e</a:t>
                      </a:r>
                      <a:r>
                        <a:rPr sz="1000" spc="-5" dirty="0">
                          <a:solidFill>
                            <a:srgbClr val="355216"/>
                          </a:solidFill>
                          <a:latin typeface="+mn-lt"/>
                          <a:cs typeface="Calibri"/>
                        </a:rPr>
                        <a:t> </a:t>
                      </a:r>
                      <a:r>
                        <a:rPr sz="1000" spc="-10" dirty="0">
                          <a:solidFill>
                            <a:srgbClr val="355216"/>
                          </a:solidFill>
                          <a:latin typeface="+mn-lt"/>
                          <a:cs typeface="Calibri"/>
                        </a:rPr>
                        <a:t>o</a:t>
                      </a:r>
                      <a:r>
                        <a:rPr sz="1000" dirty="0">
                          <a:solidFill>
                            <a:srgbClr val="355216"/>
                          </a:solidFill>
                          <a:latin typeface="+mn-lt"/>
                          <a:cs typeface="Calibri"/>
                        </a:rPr>
                        <a:t>f </a:t>
                      </a:r>
                      <a:r>
                        <a:rPr sz="1000" spc="-5" dirty="0">
                          <a:solidFill>
                            <a:srgbClr val="355216"/>
                          </a:solidFill>
                          <a:latin typeface="+mn-lt"/>
                          <a:cs typeface="Calibri"/>
                        </a:rPr>
                        <a:t>b</a:t>
                      </a:r>
                      <a:r>
                        <a:rPr sz="1000" dirty="0">
                          <a:solidFill>
                            <a:srgbClr val="355216"/>
                          </a:solidFill>
                          <a:latin typeface="+mn-lt"/>
                          <a:cs typeface="Calibri"/>
                        </a:rPr>
                        <a:t>l</a:t>
                      </a:r>
                      <a:r>
                        <a:rPr sz="1000" spc="-10" dirty="0">
                          <a:solidFill>
                            <a:srgbClr val="355216"/>
                          </a:solidFill>
                          <a:latin typeface="+mn-lt"/>
                          <a:cs typeface="Calibri"/>
                        </a:rPr>
                        <a:t>ee</a:t>
                      </a:r>
                      <a:r>
                        <a:rPr sz="1000" spc="-5" dirty="0">
                          <a:solidFill>
                            <a:srgbClr val="355216"/>
                          </a:solidFill>
                          <a:latin typeface="+mn-lt"/>
                          <a:cs typeface="Calibri"/>
                        </a:rPr>
                        <a:t>d</a:t>
                      </a:r>
                      <a:r>
                        <a:rPr sz="1000" dirty="0">
                          <a:solidFill>
                            <a:srgbClr val="355216"/>
                          </a:solidFill>
                          <a:latin typeface="+mn-lt"/>
                          <a:cs typeface="Calibri"/>
                        </a:rPr>
                        <a:t>i</a:t>
                      </a:r>
                      <a:r>
                        <a:rPr sz="1000" spc="-5" dirty="0">
                          <a:solidFill>
                            <a:srgbClr val="355216"/>
                          </a:solidFill>
                          <a:latin typeface="+mn-lt"/>
                          <a:cs typeface="Calibri"/>
                        </a:rPr>
                        <a:t>n</a:t>
                      </a:r>
                      <a:r>
                        <a:rPr sz="1000" dirty="0">
                          <a:solidFill>
                            <a:srgbClr val="355216"/>
                          </a:solidFill>
                          <a:latin typeface="+mn-lt"/>
                          <a:cs typeface="Calibri"/>
                        </a:rPr>
                        <a:t>g</a:t>
                      </a:r>
                      <a:r>
                        <a:rPr sz="1000" spc="25" dirty="0">
                          <a:solidFill>
                            <a:srgbClr val="355216"/>
                          </a:solidFill>
                          <a:latin typeface="+mn-lt"/>
                          <a:cs typeface="Calibri"/>
                        </a:rPr>
                        <a:t> </a:t>
                      </a:r>
                      <a:r>
                        <a:rPr sz="1000" spc="-10" dirty="0">
                          <a:solidFill>
                            <a:srgbClr val="355216"/>
                          </a:solidFill>
                          <a:latin typeface="+mn-lt"/>
                          <a:cs typeface="Calibri"/>
                        </a:rPr>
                        <a:t>e</a:t>
                      </a:r>
                      <a:r>
                        <a:rPr sz="1000" spc="-5" dirty="0">
                          <a:solidFill>
                            <a:srgbClr val="355216"/>
                          </a:solidFill>
                          <a:latin typeface="+mn-lt"/>
                          <a:cs typeface="Calibri"/>
                        </a:rPr>
                        <a:t>v</a:t>
                      </a:r>
                      <a:r>
                        <a:rPr sz="1000" spc="-10" dirty="0">
                          <a:solidFill>
                            <a:srgbClr val="355216"/>
                          </a:solidFill>
                          <a:latin typeface="+mn-lt"/>
                          <a:cs typeface="Calibri"/>
                        </a:rPr>
                        <a:t>e</a:t>
                      </a:r>
                      <a:r>
                        <a:rPr sz="1000" dirty="0">
                          <a:solidFill>
                            <a:srgbClr val="355216"/>
                          </a:solidFill>
                          <a:latin typeface="+mn-lt"/>
                          <a:cs typeface="Calibri"/>
                        </a:rPr>
                        <a:t>n</a:t>
                      </a:r>
                      <a:r>
                        <a:rPr sz="1000" spc="-15" dirty="0">
                          <a:solidFill>
                            <a:srgbClr val="355216"/>
                          </a:solidFill>
                          <a:latin typeface="+mn-lt"/>
                          <a:cs typeface="Calibri"/>
                        </a:rPr>
                        <a:t>t</a:t>
                      </a:r>
                      <a:r>
                        <a:rPr sz="1000" dirty="0">
                          <a:solidFill>
                            <a:srgbClr val="355216"/>
                          </a:solidFill>
                          <a:latin typeface="+mn-lt"/>
                          <a:cs typeface="Calibri"/>
                        </a:rPr>
                        <a:t>s</a:t>
                      </a:r>
                      <a:r>
                        <a:rPr sz="1000" spc="10" dirty="0">
                          <a:solidFill>
                            <a:srgbClr val="355216"/>
                          </a:solidFill>
                          <a:latin typeface="+mn-lt"/>
                          <a:cs typeface="Calibri"/>
                        </a:rPr>
                        <a:t> </a:t>
                      </a:r>
                      <a:r>
                        <a:rPr sz="1000" spc="-5" dirty="0">
                          <a:solidFill>
                            <a:srgbClr val="355216"/>
                          </a:solidFill>
                          <a:latin typeface="+mn-lt"/>
                          <a:cs typeface="Calibri"/>
                        </a:rPr>
                        <a:t>f</a:t>
                      </a:r>
                      <a:r>
                        <a:rPr sz="1000" spc="-10" dirty="0">
                          <a:solidFill>
                            <a:srgbClr val="355216"/>
                          </a:solidFill>
                          <a:latin typeface="+mn-lt"/>
                          <a:cs typeface="Calibri"/>
                        </a:rPr>
                        <a:t>o</a:t>
                      </a:r>
                      <a:r>
                        <a:rPr sz="1000" dirty="0">
                          <a:solidFill>
                            <a:srgbClr val="355216"/>
                          </a:solidFill>
                          <a:latin typeface="+mn-lt"/>
                          <a:cs typeface="Calibri"/>
                        </a:rPr>
                        <a:t>r</a:t>
                      </a:r>
                      <a:r>
                        <a:rPr sz="1000" spc="5" dirty="0">
                          <a:solidFill>
                            <a:srgbClr val="355216"/>
                          </a:solidFill>
                          <a:latin typeface="+mn-lt"/>
                          <a:cs typeface="Calibri"/>
                        </a:rPr>
                        <a:t> </a:t>
                      </a:r>
                      <a:r>
                        <a:rPr sz="1000" dirty="0">
                          <a:solidFill>
                            <a:srgbClr val="355216"/>
                          </a:solidFill>
                          <a:latin typeface="+mn-lt"/>
                          <a:cs typeface="Calibri"/>
                        </a:rPr>
                        <a:t>all</a:t>
                      </a:r>
                      <a:r>
                        <a:rPr sz="1000" spc="5" dirty="0">
                          <a:solidFill>
                            <a:srgbClr val="355216"/>
                          </a:solidFill>
                          <a:latin typeface="+mn-lt"/>
                          <a:cs typeface="Calibri"/>
                        </a:rPr>
                        <a:t> </a:t>
                      </a:r>
                      <a:r>
                        <a:rPr sz="1000" dirty="0">
                          <a:solidFill>
                            <a:srgbClr val="355216"/>
                          </a:solidFill>
                          <a:latin typeface="+mn-lt"/>
                          <a:cs typeface="Calibri"/>
                        </a:rPr>
                        <a:t>P</a:t>
                      </a:r>
                      <a:r>
                        <a:rPr sz="1000" spc="5" dirty="0">
                          <a:solidFill>
                            <a:srgbClr val="355216"/>
                          </a:solidFill>
                          <a:latin typeface="+mn-lt"/>
                          <a:cs typeface="Calibri"/>
                        </a:rPr>
                        <a:t>C</a:t>
                      </a:r>
                      <a:r>
                        <a:rPr sz="1000" dirty="0">
                          <a:solidFill>
                            <a:srgbClr val="355216"/>
                          </a:solidFill>
                          <a:latin typeface="+mn-lt"/>
                          <a:cs typeface="Calibri"/>
                        </a:rPr>
                        <a:t>I</a:t>
                      </a:r>
                      <a:r>
                        <a:rPr sz="1000" spc="-25" dirty="0">
                          <a:solidFill>
                            <a:srgbClr val="355216"/>
                          </a:solidFill>
                          <a:latin typeface="+mn-lt"/>
                          <a:cs typeface="Calibri"/>
                        </a:rPr>
                        <a:t> </a:t>
                      </a:r>
                      <a:r>
                        <a:rPr sz="1000" spc="-5" dirty="0">
                          <a:solidFill>
                            <a:srgbClr val="355216"/>
                          </a:solidFill>
                          <a:latin typeface="+mn-lt"/>
                          <a:cs typeface="Calibri"/>
                        </a:rPr>
                        <a:t>pt</a:t>
                      </a:r>
                      <a:r>
                        <a:rPr sz="1000" dirty="0">
                          <a:solidFill>
                            <a:srgbClr val="355216"/>
                          </a:solidFill>
                          <a:latin typeface="+mn-lt"/>
                          <a:cs typeface="Calibri"/>
                        </a:rPr>
                        <a:t>s</a:t>
                      </a:r>
                    </a:p>
                    <a:p>
                      <a:pPr marL="233679" indent="-172085">
                        <a:lnSpc>
                          <a:spcPct val="100000"/>
                        </a:lnSpc>
                        <a:buFont typeface="Times New Roman"/>
                        <a:buChar char="•"/>
                        <a:tabLst>
                          <a:tab pos="234315" algn="l"/>
                        </a:tabLst>
                      </a:pPr>
                      <a:r>
                        <a:rPr sz="1000" spc="-10" dirty="0">
                          <a:solidFill>
                            <a:srgbClr val="355216"/>
                          </a:solidFill>
                          <a:latin typeface="+mn-lt"/>
                          <a:cs typeface="Calibri"/>
                        </a:rPr>
                        <a:t>#</a:t>
                      </a:r>
                      <a:r>
                        <a:rPr sz="1000" dirty="0">
                          <a:solidFill>
                            <a:srgbClr val="355216"/>
                          </a:solidFill>
                          <a:latin typeface="+mn-lt"/>
                          <a:cs typeface="Calibri"/>
                        </a:rPr>
                        <a:t>12</a:t>
                      </a:r>
                      <a:r>
                        <a:rPr sz="1000" spc="-5" dirty="0">
                          <a:solidFill>
                            <a:srgbClr val="355216"/>
                          </a:solidFill>
                          <a:latin typeface="+mn-lt"/>
                          <a:cs typeface="Calibri"/>
                        </a:rPr>
                        <a:t>8</a:t>
                      </a:r>
                      <a:r>
                        <a:rPr sz="1000" dirty="0">
                          <a:solidFill>
                            <a:srgbClr val="355216"/>
                          </a:solidFill>
                          <a:latin typeface="+mn-lt"/>
                          <a:cs typeface="Calibri"/>
                        </a:rPr>
                        <a:t>9)</a:t>
                      </a:r>
                      <a:r>
                        <a:rPr sz="1000" spc="-40" dirty="0">
                          <a:solidFill>
                            <a:srgbClr val="355216"/>
                          </a:solidFill>
                          <a:latin typeface="+mn-lt"/>
                          <a:cs typeface="Calibri"/>
                        </a:rPr>
                        <a:t> </a:t>
                      </a:r>
                      <a:r>
                        <a:rPr sz="1000" dirty="0">
                          <a:solidFill>
                            <a:srgbClr val="355216"/>
                          </a:solidFill>
                          <a:latin typeface="+mn-lt"/>
                          <a:cs typeface="Calibri"/>
                        </a:rPr>
                        <a:t>P</a:t>
                      </a:r>
                      <a:r>
                        <a:rPr sz="1000" spc="-10" dirty="0">
                          <a:solidFill>
                            <a:srgbClr val="355216"/>
                          </a:solidFill>
                          <a:latin typeface="+mn-lt"/>
                          <a:cs typeface="Calibri"/>
                        </a:rPr>
                        <a:t>o</a:t>
                      </a:r>
                      <a:r>
                        <a:rPr sz="1000" spc="-5" dirty="0">
                          <a:solidFill>
                            <a:srgbClr val="355216"/>
                          </a:solidFill>
                          <a:latin typeface="+mn-lt"/>
                          <a:cs typeface="Calibri"/>
                        </a:rPr>
                        <a:t>s</a:t>
                      </a:r>
                      <a:r>
                        <a:rPr sz="1000" dirty="0">
                          <a:solidFill>
                            <a:srgbClr val="355216"/>
                          </a:solidFill>
                          <a:latin typeface="+mn-lt"/>
                          <a:cs typeface="Calibri"/>
                        </a:rPr>
                        <a:t>t</a:t>
                      </a:r>
                      <a:r>
                        <a:rPr sz="1000" spc="-20" dirty="0">
                          <a:solidFill>
                            <a:srgbClr val="355216"/>
                          </a:solidFill>
                          <a:latin typeface="+mn-lt"/>
                          <a:cs typeface="Calibri"/>
                        </a:rPr>
                        <a:t> </a:t>
                      </a:r>
                      <a:r>
                        <a:rPr sz="1000" spc="-5" dirty="0">
                          <a:solidFill>
                            <a:srgbClr val="355216"/>
                          </a:solidFill>
                          <a:latin typeface="+mn-lt"/>
                          <a:cs typeface="Calibri"/>
                        </a:rPr>
                        <a:t>p</a:t>
                      </a:r>
                      <a:r>
                        <a:rPr sz="1000" dirty="0">
                          <a:solidFill>
                            <a:srgbClr val="355216"/>
                          </a:solidFill>
                          <a:latin typeface="+mn-lt"/>
                          <a:cs typeface="Calibri"/>
                        </a:rPr>
                        <a:t>r</a:t>
                      </a:r>
                      <a:r>
                        <a:rPr sz="1000" spc="-10" dirty="0">
                          <a:solidFill>
                            <a:srgbClr val="355216"/>
                          </a:solidFill>
                          <a:latin typeface="+mn-lt"/>
                          <a:cs typeface="Calibri"/>
                        </a:rPr>
                        <a:t>o</a:t>
                      </a:r>
                      <a:r>
                        <a:rPr sz="1000" dirty="0">
                          <a:solidFill>
                            <a:srgbClr val="355216"/>
                          </a:solidFill>
                          <a:latin typeface="+mn-lt"/>
                          <a:cs typeface="Calibri"/>
                        </a:rPr>
                        <a:t>c b</a:t>
                      </a:r>
                      <a:r>
                        <a:rPr sz="1000" spc="-10" dirty="0">
                          <a:solidFill>
                            <a:srgbClr val="355216"/>
                          </a:solidFill>
                          <a:latin typeface="+mn-lt"/>
                          <a:cs typeface="Calibri"/>
                        </a:rPr>
                        <a:t>le</a:t>
                      </a:r>
                      <a:r>
                        <a:rPr sz="1000" dirty="0">
                          <a:solidFill>
                            <a:srgbClr val="355216"/>
                          </a:solidFill>
                          <a:latin typeface="+mn-lt"/>
                          <a:cs typeface="Calibri"/>
                        </a:rPr>
                        <a:t>e</a:t>
                      </a:r>
                      <a:r>
                        <a:rPr sz="1000" spc="-5" dirty="0">
                          <a:solidFill>
                            <a:srgbClr val="355216"/>
                          </a:solidFill>
                          <a:latin typeface="+mn-lt"/>
                          <a:cs typeface="Calibri"/>
                        </a:rPr>
                        <a:t>d</a:t>
                      </a:r>
                      <a:r>
                        <a:rPr sz="1000" spc="-10" dirty="0">
                          <a:solidFill>
                            <a:srgbClr val="355216"/>
                          </a:solidFill>
                          <a:latin typeface="+mn-lt"/>
                          <a:cs typeface="Calibri"/>
                        </a:rPr>
                        <a:t>i</a:t>
                      </a:r>
                      <a:r>
                        <a:rPr sz="1000" spc="-5" dirty="0">
                          <a:solidFill>
                            <a:srgbClr val="355216"/>
                          </a:solidFill>
                          <a:latin typeface="+mn-lt"/>
                          <a:cs typeface="Calibri"/>
                        </a:rPr>
                        <a:t>n</a:t>
                      </a:r>
                      <a:r>
                        <a:rPr sz="1000" dirty="0">
                          <a:solidFill>
                            <a:srgbClr val="355216"/>
                          </a:solidFill>
                          <a:latin typeface="+mn-lt"/>
                          <a:cs typeface="Calibri"/>
                        </a:rPr>
                        <a:t>g</a:t>
                      </a:r>
                    </a:p>
                    <a:p>
                      <a:pPr marL="233679" marR="137795" indent="-172085">
                        <a:lnSpc>
                          <a:spcPct val="100000"/>
                        </a:lnSpc>
                        <a:buFont typeface="Times New Roman"/>
                        <a:buChar char="•"/>
                        <a:tabLst>
                          <a:tab pos="234315" algn="l"/>
                        </a:tabLst>
                      </a:pPr>
                      <a:r>
                        <a:rPr sz="1000" spc="-5" dirty="0">
                          <a:solidFill>
                            <a:srgbClr val="355216"/>
                          </a:solidFill>
                          <a:latin typeface="+mn-lt"/>
                          <a:cs typeface="Calibri"/>
                        </a:rPr>
                        <a:t>(</a:t>
                      </a:r>
                      <a:r>
                        <a:rPr sz="1000" spc="-10" dirty="0">
                          <a:solidFill>
                            <a:srgbClr val="355216"/>
                          </a:solidFill>
                          <a:latin typeface="+mn-lt"/>
                          <a:cs typeface="Calibri"/>
                        </a:rPr>
                        <a:t>#</a:t>
                      </a:r>
                      <a:r>
                        <a:rPr sz="1000" dirty="0">
                          <a:solidFill>
                            <a:srgbClr val="355216"/>
                          </a:solidFill>
                          <a:latin typeface="+mn-lt"/>
                          <a:cs typeface="Calibri"/>
                        </a:rPr>
                        <a:t>16</a:t>
                      </a:r>
                      <a:r>
                        <a:rPr sz="1000" spc="-5" dirty="0">
                          <a:solidFill>
                            <a:srgbClr val="355216"/>
                          </a:solidFill>
                          <a:latin typeface="+mn-lt"/>
                          <a:cs typeface="Calibri"/>
                        </a:rPr>
                        <a:t>0</a:t>
                      </a:r>
                      <a:r>
                        <a:rPr sz="1000" dirty="0">
                          <a:solidFill>
                            <a:srgbClr val="355216"/>
                          </a:solidFill>
                          <a:latin typeface="+mn-lt"/>
                          <a:cs typeface="Calibri"/>
                        </a:rPr>
                        <a:t>2)</a:t>
                      </a:r>
                      <a:r>
                        <a:rPr sz="1000" spc="-40" dirty="0">
                          <a:solidFill>
                            <a:srgbClr val="355216"/>
                          </a:solidFill>
                          <a:latin typeface="+mn-lt"/>
                          <a:cs typeface="Calibri"/>
                        </a:rPr>
                        <a:t> </a:t>
                      </a:r>
                      <a:r>
                        <a:rPr sz="1000" spc="-5" dirty="0">
                          <a:solidFill>
                            <a:srgbClr val="355216"/>
                          </a:solidFill>
                          <a:latin typeface="+mn-lt"/>
                          <a:cs typeface="Calibri"/>
                        </a:rPr>
                        <a:t>B</a:t>
                      </a:r>
                      <a:r>
                        <a:rPr sz="1000" spc="-10" dirty="0">
                          <a:solidFill>
                            <a:srgbClr val="355216"/>
                          </a:solidFill>
                          <a:latin typeface="+mn-lt"/>
                          <a:cs typeface="Calibri"/>
                        </a:rPr>
                        <a:t>i</a:t>
                      </a:r>
                      <a:r>
                        <a:rPr sz="1000" spc="-5" dirty="0">
                          <a:solidFill>
                            <a:srgbClr val="355216"/>
                          </a:solidFill>
                          <a:latin typeface="+mn-lt"/>
                          <a:cs typeface="Calibri"/>
                        </a:rPr>
                        <a:t>v</a:t>
                      </a:r>
                      <a:r>
                        <a:rPr sz="1000" spc="-10" dirty="0">
                          <a:solidFill>
                            <a:srgbClr val="355216"/>
                          </a:solidFill>
                          <a:latin typeface="+mn-lt"/>
                          <a:cs typeface="Calibri"/>
                        </a:rPr>
                        <a:t>a</a:t>
                      </a:r>
                      <a:r>
                        <a:rPr sz="1000" dirty="0">
                          <a:solidFill>
                            <a:srgbClr val="355216"/>
                          </a:solidFill>
                          <a:latin typeface="+mn-lt"/>
                          <a:cs typeface="Calibri"/>
                        </a:rPr>
                        <a:t>l</a:t>
                      </a:r>
                      <a:r>
                        <a:rPr sz="1000" spc="-10" dirty="0">
                          <a:solidFill>
                            <a:srgbClr val="355216"/>
                          </a:solidFill>
                          <a:latin typeface="+mn-lt"/>
                          <a:cs typeface="Calibri"/>
                        </a:rPr>
                        <a:t>i</a:t>
                      </a:r>
                      <a:r>
                        <a:rPr lang="en-US" sz="1000" spc="-5" dirty="0">
                          <a:solidFill>
                            <a:srgbClr val="355216"/>
                          </a:solidFill>
                          <a:latin typeface="+mn-lt"/>
                          <a:cs typeface="Calibri"/>
                        </a:rPr>
                        <a:t>r</a:t>
                      </a:r>
                      <a:r>
                        <a:rPr sz="1000" spc="-5" dirty="0">
                          <a:solidFill>
                            <a:srgbClr val="355216"/>
                          </a:solidFill>
                          <a:latin typeface="+mn-lt"/>
                          <a:cs typeface="Calibri"/>
                        </a:rPr>
                        <a:t>u</a:t>
                      </a:r>
                      <a:r>
                        <a:rPr sz="1000" dirty="0">
                          <a:solidFill>
                            <a:srgbClr val="355216"/>
                          </a:solidFill>
                          <a:latin typeface="+mn-lt"/>
                          <a:cs typeface="Calibri"/>
                        </a:rPr>
                        <a:t>d</a:t>
                      </a:r>
                      <a:r>
                        <a:rPr sz="1000" spc="-10" dirty="0">
                          <a:solidFill>
                            <a:srgbClr val="355216"/>
                          </a:solidFill>
                          <a:latin typeface="+mn-lt"/>
                          <a:cs typeface="Calibri"/>
                        </a:rPr>
                        <a:t>i</a:t>
                      </a:r>
                      <a:r>
                        <a:rPr sz="1000" dirty="0">
                          <a:solidFill>
                            <a:srgbClr val="355216"/>
                          </a:solidFill>
                          <a:latin typeface="+mn-lt"/>
                          <a:cs typeface="Calibri"/>
                        </a:rPr>
                        <a:t>n</a:t>
                      </a:r>
                      <a:r>
                        <a:rPr sz="1000" spc="55" dirty="0">
                          <a:solidFill>
                            <a:srgbClr val="355216"/>
                          </a:solidFill>
                          <a:latin typeface="+mn-lt"/>
                          <a:cs typeface="Calibri"/>
                        </a:rPr>
                        <a:t> </a:t>
                      </a:r>
                      <a:r>
                        <a:rPr sz="1000" dirty="0">
                          <a:solidFill>
                            <a:srgbClr val="355216"/>
                          </a:solidFill>
                          <a:latin typeface="+mn-lt"/>
                          <a:cs typeface="Calibri"/>
                        </a:rPr>
                        <a:t>w/I</a:t>
                      </a:r>
                      <a:r>
                        <a:rPr sz="1000" spc="-15" dirty="0">
                          <a:solidFill>
                            <a:srgbClr val="355216"/>
                          </a:solidFill>
                          <a:latin typeface="+mn-lt"/>
                          <a:cs typeface="Calibri"/>
                        </a:rPr>
                        <a:t> </a:t>
                      </a:r>
                      <a:r>
                        <a:rPr sz="1000" dirty="0">
                          <a:solidFill>
                            <a:srgbClr val="355216"/>
                          </a:solidFill>
                          <a:latin typeface="+mn-lt"/>
                          <a:cs typeface="Calibri"/>
                        </a:rPr>
                        <a:t>2</a:t>
                      </a:r>
                      <a:r>
                        <a:rPr sz="1000" spc="-5" dirty="0">
                          <a:solidFill>
                            <a:srgbClr val="355216"/>
                          </a:solidFill>
                          <a:latin typeface="+mn-lt"/>
                          <a:cs typeface="Calibri"/>
                        </a:rPr>
                        <a:t>4</a:t>
                      </a:r>
                      <a:r>
                        <a:rPr sz="1000" dirty="0">
                          <a:solidFill>
                            <a:srgbClr val="355216"/>
                          </a:solidFill>
                          <a:latin typeface="+mn-lt"/>
                          <a:cs typeface="Calibri"/>
                        </a:rPr>
                        <a:t>h</a:t>
                      </a:r>
                      <a:r>
                        <a:rPr sz="1000" spc="-10" dirty="0">
                          <a:solidFill>
                            <a:srgbClr val="355216"/>
                          </a:solidFill>
                          <a:latin typeface="+mn-lt"/>
                          <a:cs typeface="Calibri"/>
                        </a:rPr>
                        <a:t>r</a:t>
                      </a:r>
                      <a:r>
                        <a:rPr sz="1000" dirty="0">
                          <a:solidFill>
                            <a:srgbClr val="355216"/>
                          </a:solidFill>
                          <a:latin typeface="+mn-lt"/>
                          <a:cs typeface="Calibri"/>
                        </a:rPr>
                        <a:t>s</a:t>
                      </a:r>
                      <a:r>
                        <a:rPr sz="1000" spc="-15" dirty="0">
                          <a:solidFill>
                            <a:srgbClr val="355216"/>
                          </a:solidFill>
                          <a:latin typeface="+mn-lt"/>
                          <a:cs typeface="Calibri"/>
                        </a:rPr>
                        <a:t> </a:t>
                      </a:r>
                      <a:r>
                        <a:rPr sz="1000" spc="-10" dirty="0">
                          <a:solidFill>
                            <a:srgbClr val="355216"/>
                          </a:solidFill>
                          <a:latin typeface="+mn-lt"/>
                          <a:cs typeface="Calibri"/>
                        </a:rPr>
                        <a:t>o</a:t>
                      </a:r>
                      <a:r>
                        <a:rPr sz="1000" dirty="0">
                          <a:solidFill>
                            <a:srgbClr val="355216"/>
                          </a:solidFill>
                          <a:latin typeface="+mn-lt"/>
                          <a:cs typeface="Calibri"/>
                        </a:rPr>
                        <a:t>f</a:t>
                      </a:r>
                      <a:r>
                        <a:rPr sz="1000" spc="5" dirty="0">
                          <a:solidFill>
                            <a:srgbClr val="355216"/>
                          </a:solidFill>
                          <a:latin typeface="+mn-lt"/>
                          <a:cs typeface="Calibri"/>
                        </a:rPr>
                        <a:t> </a:t>
                      </a:r>
                      <a:r>
                        <a:rPr sz="1000" spc="-10" dirty="0">
                          <a:solidFill>
                            <a:srgbClr val="355216"/>
                          </a:solidFill>
                          <a:latin typeface="+mn-lt"/>
                          <a:cs typeface="Calibri"/>
                        </a:rPr>
                        <a:t>a</a:t>
                      </a:r>
                      <a:r>
                        <a:rPr sz="1000" dirty="0">
                          <a:solidFill>
                            <a:srgbClr val="355216"/>
                          </a:solidFill>
                          <a:latin typeface="+mn-lt"/>
                          <a:cs typeface="Calibri"/>
                        </a:rPr>
                        <a:t>ll</a:t>
                      </a:r>
                      <a:r>
                        <a:rPr sz="1000" spc="5" dirty="0">
                          <a:solidFill>
                            <a:srgbClr val="355216"/>
                          </a:solidFill>
                          <a:latin typeface="+mn-lt"/>
                          <a:cs typeface="Calibri"/>
                        </a:rPr>
                        <a:t> </a:t>
                      </a:r>
                      <a:r>
                        <a:rPr sz="1000" dirty="0">
                          <a:solidFill>
                            <a:srgbClr val="355216"/>
                          </a:solidFill>
                          <a:latin typeface="+mn-lt"/>
                          <a:cs typeface="Calibri"/>
                        </a:rPr>
                        <a:t>P</a:t>
                      </a:r>
                      <a:r>
                        <a:rPr sz="1000" spc="5" dirty="0">
                          <a:solidFill>
                            <a:srgbClr val="355216"/>
                          </a:solidFill>
                          <a:latin typeface="+mn-lt"/>
                          <a:cs typeface="Calibri"/>
                        </a:rPr>
                        <a:t>C</a:t>
                      </a:r>
                      <a:r>
                        <a:rPr sz="1000" dirty="0">
                          <a:solidFill>
                            <a:srgbClr val="355216"/>
                          </a:solidFill>
                          <a:latin typeface="+mn-lt"/>
                          <a:cs typeface="Calibri"/>
                        </a:rPr>
                        <a:t>I </a:t>
                      </a:r>
                      <a:r>
                        <a:rPr sz="1000" spc="-5" dirty="0">
                          <a:solidFill>
                            <a:srgbClr val="355216"/>
                          </a:solidFill>
                          <a:latin typeface="+mn-lt"/>
                          <a:cs typeface="Calibri"/>
                        </a:rPr>
                        <a:t>pt</a:t>
                      </a:r>
                      <a:r>
                        <a:rPr sz="1000" dirty="0">
                          <a:solidFill>
                            <a:srgbClr val="355216"/>
                          </a:solidFill>
                          <a:latin typeface="+mn-lt"/>
                          <a:cs typeface="Calibri"/>
                        </a:rPr>
                        <a:t>s</a:t>
                      </a:r>
                    </a:p>
                    <a:p>
                      <a:pPr marL="233679" indent="-172085">
                        <a:lnSpc>
                          <a:spcPct val="100000"/>
                        </a:lnSpc>
                        <a:buFont typeface="Times New Roman"/>
                        <a:buChar char="•"/>
                        <a:tabLst>
                          <a:tab pos="234315" algn="l"/>
                        </a:tabLst>
                      </a:pPr>
                      <a:r>
                        <a:rPr sz="1000" spc="-5" dirty="0">
                          <a:solidFill>
                            <a:srgbClr val="355216"/>
                          </a:solidFill>
                          <a:latin typeface="+mn-lt"/>
                          <a:cs typeface="Calibri"/>
                        </a:rPr>
                        <a:t>(</a:t>
                      </a:r>
                      <a:r>
                        <a:rPr sz="1000" spc="-10" dirty="0">
                          <a:solidFill>
                            <a:srgbClr val="355216"/>
                          </a:solidFill>
                          <a:latin typeface="+mn-lt"/>
                          <a:cs typeface="Calibri"/>
                        </a:rPr>
                        <a:t>#</a:t>
                      </a:r>
                      <a:r>
                        <a:rPr sz="1000" dirty="0">
                          <a:solidFill>
                            <a:srgbClr val="355216"/>
                          </a:solidFill>
                          <a:latin typeface="+mn-lt"/>
                          <a:cs typeface="Calibri"/>
                        </a:rPr>
                        <a:t>18</a:t>
                      </a:r>
                      <a:r>
                        <a:rPr sz="1000" spc="-5" dirty="0">
                          <a:solidFill>
                            <a:srgbClr val="355216"/>
                          </a:solidFill>
                          <a:latin typeface="+mn-lt"/>
                          <a:cs typeface="Calibri"/>
                        </a:rPr>
                        <a:t>2</a:t>
                      </a:r>
                      <a:r>
                        <a:rPr sz="1000" dirty="0">
                          <a:solidFill>
                            <a:srgbClr val="355216"/>
                          </a:solidFill>
                          <a:latin typeface="+mn-lt"/>
                          <a:cs typeface="Calibri"/>
                        </a:rPr>
                        <a:t>7)</a:t>
                      </a:r>
                      <a:r>
                        <a:rPr sz="1000" spc="-40" dirty="0">
                          <a:solidFill>
                            <a:srgbClr val="355216"/>
                          </a:solidFill>
                          <a:latin typeface="+mn-lt"/>
                          <a:cs typeface="Calibri"/>
                        </a:rPr>
                        <a:t> </a:t>
                      </a:r>
                      <a:r>
                        <a:rPr sz="1000" spc="-5" dirty="0">
                          <a:solidFill>
                            <a:srgbClr val="355216"/>
                          </a:solidFill>
                          <a:latin typeface="+mn-lt"/>
                          <a:cs typeface="Calibri"/>
                        </a:rPr>
                        <a:t>Un</a:t>
                      </a:r>
                      <a:r>
                        <a:rPr sz="1000" dirty="0">
                          <a:solidFill>
                            <a:srgbClr val="355216"/>
                          </a:solidFill>
                          <a:latin typeface="+mn-lt"/>
                          <a:cs typeface="Calibri"/>
                        </a:rPr>
                        <a:t>a</a:t>
                      </a:r>
                      <a:r>
                        <a:rPr sz="1000" spc="-5" dirty="0">
                          <a:solidFill>
                            <a:srgbClr val="355216"/>
                          </a:solidFill>
                          <a:latin typeface="+mn-lt"/>
                          <a:cs typeface="Calibri"/>
                        </a:rPr>
                        <a:t>d</a:t>
                      </a:r>
                      <a:r>
                        <a:rPr sz="1000" dirty="0">
                          <a:solidFill>
                            <a:srgbClr val="355216"/>
                          </a:solidFill>
                          <a:latin typeface="+mn-lt"/>
                          <a:cs typeface="Calibri"/>
                        </a:rPr>
                        <a:t>j</a:t>
                      </a:r>
                      <a:r>
                        <a:rPr sz="1000" spc="-5" dirty="0">
                          <a:solidFill>
                            <a:srgbClr val="355216"/>
                          </a:solidFill>
                          <a:latin typeface="+mn-lt"/>
                          <a:cs typeface="Calibri"/>
                        </a:rPr>
                        <a:t>ust</a:t>
                      </a:r>
                      <a:r>
                        <a:rPr sz="1000" spc="-10" dirty="0">
                          <a:solidFill>
                            <a:srgbClr val="355216"/>
                          </a:solidFill>
                          <a:latin typeface="+mn-lt"/>
                          <a:cs typeface="Calibri"/>
                        </a:rPr>
                        <a:t>e</a:t>
                      </a:r>
                      <a:r>
                        <a:rPr sz="1000" dirty="0">
                          <a:solidFill>
                            <a:srgbClr val="355216"/>
                          </a:solidFill>
                          <a:latin typeface="+mn-lt"/>
                          <a:cs typeface="Calibri"/>
                        </a:rPr>
                        <a:t>d</a:t>
                      </a:r>
                      <a:r>
                        <a:rPr sz="1000" spc="5" dirty="0">
                          <a:solidFill>
                            <a:srgbClr val="355216"/>
                          </a:solidFill>
                          <a:latin typeface="+mn-lt"/>
                          <a:cs typeface="Calibri"/>
                        </a:rPr>
                        <a:t> </a:t>
                      </a:r>
                      <a:r>
                        <a:rPr sz="1000" dirty="0">
                          <a:solidFill>
                            <a:srgbClr val="355216"/>
                          </a:solidFill>
                          <a:latin typeface="+mn-lt"/>
                          <a:cs typeface="Calibri"/>
                        </a:rPr>
                        <a:t>b</a:t>
                      </a:r>
                      <a:r>
                        <a:rPr sz="1000" spc="-10" dirty="0">
                          <a:solidFill>
                            <a:srgbClr val="355216"/>
                          </a:solidFill>
                          <a:latin typeface="+mn-lt"/>
                          <a:cs typeface="Calibri"/>
                        </a:rPr>
                        <a:t>le</a:t>
                      </a:r>
                      <a:r>
                        <a:rPr sz="1000" dirty="0">
                          <a:solidFill>
                            <a:srgbClr val="355216"/>
                          </a:solidFill>
                          <a:latin typeface="+mn-lt"/>
                          <a:cs typeface="Calibri"/>
                        </a:rPr>
                        <a:t>e</a:t>
                      </a:r>
                      <a:r>
                        <a:rPr sz="1000" spc="-5" dirty="0">
                          <a:solidFill>
                            <a:srgbClr val="355216"/>
                          </a:solidFill>
                          <a:latin typeface="+mn-lt"/>
                          <a:cs typeface="Calibri"/>
                        </a:rPr>
                        <a:t>d</a:t>
                      </a:r>
                      <a:r>
                        <a:rPr sz="1000" spc="-10" dirty="0">
                          <a:solidFill>
                            <a:srgbClr val="355216"/>
                          </a:solidFill>
                          <a:latin typeface="+mn-lt"/>
                          <a:cs typeface="Calibri"/>
                        </a:rPr>
                        <a:t>i</a:t>
                      </a:r>
                      <a:r>
                        <a:rPr sz="1000" spc="-5" dirty="0">
                          <a:solidFill>
                            <a:srgbClr val="355216"/>
                          </a:solidFill>
                          <a:latin typeface="+mn-lt"/>
                          <a:cs typeface="Calibri"/>
                        </a:rPr>
                        <a:t>n</a:t>
                      </a:r>
                      <a:r>
                        <a:rPr sz="1000" dirty="0">
                          <a:solidFill>
                            <a:srgbClr val="355216"/>
                          </a:solidFill>
                          <a:latin typeface="+mn-lt"/>
                          <a:cs typeface="Calibri"/>
                        </a:rPr>
                        <a:t>g</a:t>
                      </a:r>
                      <a:r>
                        <a:rPr sz="1000" spc="35" dirty="0">
                          <a:solidFill>
                            <a:srgbClr val="355216"/>
                          </a:solidFill>
                          <a:latin typeface="+mn-lt"/>
                          <a:cs typeface="Calibri"/>
                        </a:rPr>
                        <a:t> </a:t>
                      </a:r>
                      <a:r>
                        <a:rPr sz="1000" spc="-10" dirty="0">
                          <a:solidFill>
                            <a:srgbClr val="355216"/>
                          </a:solidFill>
                          <a:latin typeface="+mn-lt"/>
                          <a:cs typeface="Calibri"/>
                        </a:rPr>
                        <a:t>e</a:t>
                      </a:r>
                      <a:r>
                        <a:rPr sz="1000" spc="-5" dirty="0">
                          <a:solidFill>
                            <a:srgbClr val="355216"/>
                          </a:solidFill>
                          <a:latin typeface="+mn-lt"/>
                          <a:cs typeface="Calibri"/>
                        </a:rPr>
                        <a:t>v</a:t>
                      </a:r>
                      <a:r>
                        <a:rPr sz="1000" spc="-10" dirty="0">
                          <a:solidFill>
                            <a:srgbClr val="355216"/>
                          </a:solidFill>
                          <a:latin typeface="+mn-lt"/>
                          <a:cs typeface="Calibri"/>
                        </a:rPr>
                        <a:t>e</a:t>
                      </a:r>
                      <a:r>
                        <a:rPr sz="1000" spc="-5" dirty="0">
                          <a:solidFill>
                            <a:srgbClr val="355216"/>
                          </a:solidFill>
                          <a:latin typeface="+mn-lt"/>
                          <a:cs typeface="Calibri"/>
                        </a:rPr>
                        <a:t>nt</a:t>
                      </a:r>
                      <a:r>
                        <a:rPr sz="1000" dirty="0">
                          <a:solidFill>
                            <a:srgbClr val="355216"/>
                          </a:solidFill>
                          <a:latin typeface="+mn-lt"/>
                          <a:cs typeface="Calibri"/>
                        </a:rPr>
                        <a:t>s</a:t>
                      </a:r>
                    </a:p>
                    <a:p>
                      <a:pPr marL="233679" marR="180975" indent="-172085">
                        <a:lnSpc>
                          <a:spcPct val="100000"/>
                        </a:lnSpc>
                        <a:buFont typeface="Times New Roman"/>
                        <a:buChar char="•"/>
                        <a:tabLst>
                          <a:tab pos="234315" algn="l"/>
                        </a:tabLst>
                      </a:pPr>
                      <a:r>
                        <a:rPr sz="1000" spc="-5" dirty="0">
                          <a:solidFill>
                            <a:srgbClr val="355216"/>
                          </a:solidFill>
                          <a:latin typeface="+mn-lt"/>
                          <a:cs typeface="Calibri"/>
                        </a:rPr>
                        <a:t>(</a:t>
                      </a:r>
                      <a:r>
                        <a:rPr sz="1000" spc="-10" dirty="0">
                          <a:solidFill>
                            <a:srgbClr val="355216"/>
                          </a:solidFill>
                          <a:latin typeface="+mn-lt"/>
                          <a:cs typeface="Calibri"/>
                        </a:rPr>
                        <a:t>#</a:t>
                      </a:r>
                      <a:r>
                        <a:rPr sz="1000" dirty="0">
                          <a:solidFill>
                            <a:srgbClr val="355216"/>
                          </a:solidFill>
                          <a:latin typeface="+mn-lt"/>
                          <a:cs typeface="Calibri"/>
                        </a:rPr>
                        <a:t>18</a:t>
                      </a:r>
                      <a:r>
                        <a:rPr sz="1000" spc="-5" dirty="0">
                          <a:solidFill>
                            <a:srgbClr val="355216"/>
                          </a:solidFill>
                          <a:latin typeface="+mn-lt"/>
                          <a:cs typeface="Calibri"/>
                        </a:rPr>
                        <a:t>7</a:t>
                      </a:r>
                      <a:r>
                        <a:rPr sz="1000" dirty="0">
                          <a:solidFill>
                            <a:srgbClr val="355216"/>
                          </a:solidFill>
                          <a:latin typeface="+mn-lt"/>
                          <a:cs typeface="Calibri"/>
                        </a:rPr>
                        <a:t>1)</a:t>
                      </a:r>
                      <a:r>
                        <a:rPr sz="1000" spc="-40" dirty="0">
                          <a:solidFill>
                            <a:srgbClr val="355216"/>
                          </a:solidFill>
                          <a:latin typeface="+mn-lt"/>
                          <a:cs typeface="Calibri"/>
                        </a:rPr>
                        <a:t> </a:t>
                      </a:r>
                      <a:r>
                        <a:rPr sz="1000" dirty="0">
                          <a:solidFill>
                            <a:srgbClr val="355216"/>
                          </a:solidFill>
                          <a:latin typeface="+mn-lt"/>
                          <a:cs typeface="Calibri"/>
                        </a:rPr>
                        <a:t>P</a:t>
                      </a:r>
                      <a:r>
                        <a:rPr sz="1000" spc="-10" dirty="0">
                          <a:solidFill>
                            <a:srgbClr val="355216"/>
                          </a:solidFill>
                          <a:latin typeface="+mn-lt"/>
                          <a:cs typeface="Calibri"/>
                        </a:rPr>
                        <a:t>o</a:t>
                      </a:r>
                      <a:r>
                        <a:rPr sz="1000" spc="-5" dirty="0">
                          <a:solidFill>
                            <a:srgbClr val="355216"/>
                          </a:solidFill>
                          <a:latin typeface="+mn-lt"/>
                          <a:cs typeface="Calibri"/>
                        </a:rPr>
                        <a:t>s</a:t>
                      </a:r>
                      <a:r>
                        <a:rPr sz="1000" dirty="0">
                          <a:solidFill>
                            <a:srgbClr val="355216"/>
                          </a:solidFill>
                          <a:latin typeface="+mn-lt"/>
                          <a:cs typeface="Calibri"/>
                        </a:rPr>
                        <a:t>t</a:t>
                      </a:r>
                      <a:r>
                        <a:rPr sz="1000" spc="-20" dirty="0">
                          <a:solidFill>
                            <a:srgbClr val="355216"/>
                          </a:solidFill>
                          <a:latin typeface="+mn-lt"/>
                          <a:cs typeface="Calibri"/>
                        </a:rPr>
                        <a:t> </a:t>
                      </a:r>
                      <a:r>
                        <a:rPr sz="1000" spc="-5" dirty="0">
                          <a:solidFill>
                            <a:srgbClr val="355216"/>
                          </a:solidFill>
                          <a:latin typeface="+mn-lt"/>
                          <a:cs typeface="Calibri"/>
                        </a:rPr>
                        <a:t>p</a:t>
                      </a:r>
                      <a:r>
                        <a:rPr sz="1000" spc="-10" dirty="0">
                          <a:solidFill>
                            <a:srgbClr val="355216"/>
                          </a:solidFill>
                          <a:latin typeface="+mn-lt"/>
                          <a:cs typeface="Calibri"/>
                        </a:rPr>
                        <a:t>r</a:t>
                      </a:r>
                      <a:r>
                        <a:rPr sz="1000" dirty="0">
                          <a:solidFill>
                            <a:srgbClr val="355216"/>
                          </a:solidFill>
                          <a:latin typeface="+mn-lt"/>
                          <a:cs typeface="Calibri"/>
                        </a:rPr>
                        <a:t>oc b</a:t>
                      </a:r>
                      <a:r>
                        <a:rPr sz="1000" spc="-10" dirty="0">
                          <a:solidFill>
                            <a:srgbClr val="355216"/>
                          </a:solidFill>
                          <a:latin typeface="+mn-lt"/>
                          <a:cs typeface="Calibri"/>
                        </a:rPr>
                        <a:t>lee</a:t>
                      </a:r>
                      <a:r>
                        <a:rPr sz="1000" dirty="0">
                          <a:solidFill>
                            <a:srgbClr val="355216"/>
                          </a:solidFill>
                          <a:latin typeface="+mn-lt"/>
                          <a:cs typeface="Calibri"/>
                        </a:rPr>
                        <a:t>d</a:t>
                      </a:r>
                      <a:r>
                        <a:rPr sz="1000" spc="-10" dirty="0">
                          <a:solidFill>
                            <a:srgbClr val="355216"/>
                          </a:solidFill>
                          <a:latin typeface="+mn-lt"/>
                          <a:cs typeface="Calibri"/>
                        </a:rPr>
                        <a:t>i</a:t>
                      </a:r>
                      <a:r>
                        <a:rPr sz="1000" spc="-5" dirty="0">
                          <a:solidFill>
                            <a:srgbClr val="355216"/>
                          </a:solidFill>
                          <a:latin typeface="+mn-lt"/>
                          <a:cs typeface="Calibri"/>
                        </a:rPr>
                        <a:t>n</a:t>
                      </a:r>
                      <a:r>
                        <a:rPr sz="1000" dirty="0">
                          <a:solidFill>
                            <a:srgbClr val="355216"/>
                          </a:solidFill>
                          <a:latin typeface="+mn-lt"/>
                          <a:cs typeface="Calibri"/>
                        </a:rPr>
                        <a:t>g</a:t>
                      </a:r>
                      <a:r>
                        <a:rPr sz="1000" spc="25" dirty="0">
                          <a:solidFill>
                            <a:srgbClr val="355216"/>
                          </a:solidFill>
                          <a:latin typeface="+mn-lt"/>
                          <a:cs typeface="Calibri"/>
                        </a:rPr>
                        <a:t> </a:t>
                      </a:r>
                      <a:r>
                        <a:rPr sz="1000" spc="-5" dirty="0">
                          <a:solidFill>
                            <a:srgbClr val="355216"/>
                          </a:solidFill>
                          <a:latin typeface="+mn-lt"/>
                          <a:cs typeface="Calibri"/>
                        </a:rPr>
                        <a:t>f</a:t>
                      </a:r>
                      <a:r>
                        <a:rPr sz="1000" dirty="0">
                          <a:solidFill>
                            <a:srgbClr val="355216"/>
                          </a:solidFill>
                          <a:latin typeface="+mn-lt"/>
                          <a:cs typeface="Calibri"/>
                        </a:rPr>
                        <a:t>or</a:t>
                      </a:r>
                      <a:r>
                        <a:rPr sz="1000" spc="-15" dirty="0">
                          <a:solidFill>
                            <a:srgbClr val="355216"/>
                          </a:solidFill>
                          <a:latin typeface="+mn-lt"/>
                          <a:cs typeface="Calibri"/>
                        </a:rPr>
                        <a:t> </a:t>
                      </a:r>
                      <a:r>
                        <a:rPr sz="1000" spc="5" dirty="0">
                          <a:solidFill>
                            <a:srgbClr val="355216"/>
                          </a:solidFill>
                          <a:latin typeface="+mn-lt"/>
                          <a:cs typeface="Calibri"/>
                        </a:rPr>
                        <a:t>S</a:t>
                      </a:r>
                      <a:r>
                        <a:rPr sz="1000" dirty="0">
                          <a:solidFill>
                            <a:srgbClr val="355216"/>
                          </a:solidFill>
                          <a:latin typeface="+mn-lt"/>
                          <a:cs typeface="Calibri"/>
                        </a:rPr>
                        <a:t>TE</a:t>
                      </a:r>
                      <a:r>
                        <a:rPr sz="1000" spc="-5" dirty="0">
                          <a:solidFill>
                            <a:srgbClr val="355216"/>
                          </a:solidFill>
                          <a:latin typeface="+mn-lt"/>
                          <a:cs typeface="Calibri"/>
                        </a:rPr>
                        <a:t>M</a:t>
                      </a:r>
                      <a:r>
                        <a:rPr sz="1000" dirty="0">
                          <a:solidFill>
                            <a:srgbClr val="355216"/>
                          </a:solidFill>
                          <a:latin typeface="+mn-lt"/>
                          <a:cs typeface="Calibri"/>
                        </a:rPr>
                        <a:t>I </a:t>
                      </a:r>
                      <a:r>
                        <a:rPr sz="1000" spc="-5" dirty="0">
                          <a:solidFill>
                            <a:srgbClr val="355216"/>
                          </a:solidFill>
                          <a:latin typeface="+mn-lt"/>
                          <a:cs typeface="Calibri"/>
                        </a:rPr>
                        <a:t>pt</a:t>
                      </a:r>
                      <a:r>
                        <a:rPr sz="1000" dirty="0">
                          <a:solidFill>
                            <a:srgbClr val="355216"/>
                          </a:solidFill>
                          <a:latin typeface="+mn-lt"/>
                          <a:cs typeface="Calibri"/>
                        </a:rPr>
                        <a:t>s</a:t>
                      </a:r>
                    </a:p>
                    <a:p>
                      <a:pPr>
                        <a:lnSpc>
                          <a:spcPct val="100000"/>
                        </a:lnSpc>
                        <a:spcBef>
                          <a:spcPts val="40"/>
                        </a:spcBef>
                        <a:buFont typeface="Times New Roman"/>
                        <a:buChar char="•"/>
                      </a:pPr>
                      <a:endParaRPr sz="1000" dirty="0">
                        <a:solidFill>
                          <a:srgbClr val="355216"/>
                        </a:solidFill>
                        <a:latin typeface="+mn-lt"/>
                        <a:cs typeface="Times New Roman"/>
                      </a:endParaRPr>
                    </a:p>
                    <a:p>
                      <a:pPr marL="61594">
                        <a:lnSpc>
                          <a:spcPct val="100000"/>
                        </a:lnSpc>
                      </a:pPr>
                      <a:r>
                        <a:rPr sz="1000" u="sng" dirty="0">
                          <a:solidFill>
                            <a:srgbClr val="355216"/>
                          </a:solidFill>
                          <a:latin typeface="+mn-lt"/>
                          <a:cs typeface="Calibri"/>
                        </a:rPr>
                        <a:t>A</a:t>
                      </a:r>
                      <a:r>
                        <a:rPr sz="1000" u="sng" spc="5" dirty="0">
                          <a:solidFill>
                            <a:srgbClr val="355216"/>
                          </a:solidFill>
                          <a:latin typeface="+mn-lt"/>
                          <a:cs typeface="Calibri"/>
                        </a:rPr>
                        <a:t>C</a:t>
                      </a:r>
                      <a:r>
                        <a:rPr sz="1000" u="sng" dirty="0">
                          <a:solidFill>
                            <a:srgbClr val="355216"/>
                          </a:solidFill>
                          <a:latin typeface="+mn-lt"/>
                          <a:cs typeface="Calibri"/>
                        </a:rPr>
                        <a:t>T</a:t>
                      </a:r>
                      <a:r>
                        <a:rPr sz="1000" u="sng" spc="5" dirty="0">
                          <a:solidFill>
                            <a:srgbClr val="355216"/>
                          </a:solidFill>
                          <a:latin typeface="+mn-lt"/>
                          <a:cs typeface="Calibri"/>
                        </a:rPr>
                        <a:t>I</a:t>
                      </a:r>
                      <a:r>
                        <a:rPr sz="1000" u="sng" spc="-10" dirty="0">
                          <a:solidFill>
                            <a:srgbClr val="355216"/>
                          </a:solidFill>
                          <a:latin typeface="+mn-lt"/>
                          <a:cs typeface="Calibri"/>
                        </a:rPr>
                        <a:t>O</a:t>
                      </a:r>
                      <a:r>
                        <a:rPr sz="1000" u="sng" dirty="0">
                          <a:solidFill>
                            <a:srgbClr val="355216"/>
                          </a:solidFill>
                          <a:latin typeface="+mn-lt"/>
                          <a:cs typeface="Calibri"/>
                        </a:rPr>
                        <a:t>N</a:t>
                      </a:r>
                      <a:endParaRPr sz="1000" dirty="0">
                        <a:solidFill>
                          <a:srgbClr val="355216"/>
                        </a:solidFill>
                        <a:latin typeface="+mn-lt"/>
                        <a:cs typeface="Calibri"/>
                      </a:endParaRPr>
                    </a:p>
                    <a:p>
                      <a:pPr marL="233679" indent="-172085">
                        <a:lnSpc>
                          <a:spcPct val="100000"/>
                        </a:lnSpc>
                        <a:buFont typeface="Times New Roman"/>
                        <a:buChar char="•"/>
                        <a:tabLst>
                          <a:tab pos="234315" algn="l"/>
                        </a:tabLst>
                      </a:pPr>
                      <a:r>
                        <a:rPr sz="1000" spc="-5" dirty="0">
                          <a:solidFill>
                            <a:srgbClr val="355216"/>
                          </a:solidFill>
                          <a:latin typeface="+mn-lt"/>
                          <a:cs typeface="Calibri"/>
                        </a:rPr>
                        <a:t>(</a:t>
                      </a:r>
                      <a:r>
                        <a:rPr sz="1000" spc="-10" dirty="0">
                          <a:solidFill>
                            <a:srgbClr val="355216"/>
                          </a:solidFill>
                          <a:latin typeface="+mn-lt"/>
                          <a:cs typeface="Calibri"/>
                        </a:rPr>
                        <a:t>#</a:t>
                      </a:r>
                      <a:r>
                        <a:rPr sz="1000" dirty="0">
                          <a:solidFill>
                            <a:srgbClr val="355216"/>
                          </a:solidFill>
                          <a:latin typeface="+mn-lt"/>
                          <a:cs typeface="Calibri"/>
                        </a:rPr>
                        <a:t>42)</a:t>
                      </a:r>
                      <a:r>
                        <a:rPr sz="1000" spc="-35" dirty="0">
                          <a:solidFill>
                            <a:srgbClr val="355216"/>
                          </a:solidFill>
                          <a:latin typeface="+mn-lt"/>
                          <a:cs typeface="Calibri"/>
                        </a:rPr>
                        <a:t> </a:t>
                      </a:r>
                      <a:r>
                        <a:rPr sz="1000" spc="-5" dirty="0">
                          <a:solidFill>
                            <a:srgbClr val="355216"/>
                          </a:solidFill>
                          <a:latin typeface="+mn-lt"/>
                          <a:cs typeface="Calibri"/>
                        </a:rPr>
                        <a:t>In</a:t>
                      </a:r>
                      <a:r>
                        <a:rPr sz="1000" spc="10" dirty="0">
                          <a:solidFill>
                            <a:srgbClr val="355216"/>
                          </a:solidFill>
                          <a:latin typeface="+mn-lt"/>
                          <a:cs typeface="Calibri"/>
                        </a:rPr>
                        <a:t>-</a:t>
                      </a:r>
                      <a:r>
                        <a:rPr sz="1000" spc="-5" dirty="0">
                          <a:solidFill>
                            <a:srgbClr val="355216"/>
                          </a:solidFill>
                          <a:latin typeface="+mn-lt"/>
                          <a:cs typeface="Calibri"/>
                        </a:rPr>
                        <a:t>h</a:t>
                      </a:r>
                      <a:r>
                        <a:rPr sz="1000" spc="-10" dirty="0">
                          <a:solidFill>
                            <a:srgbClr val="355216"/>
                          </a:solidFill>
                          <a:latin typeface="+mn-lt"/>
                          <a:cs typeface="Calibri"/>
                        </a:rPr>
                        <a:t>o</a:t>
                      </a:r>
                      <a:r>
                        <a:rPr sz="1000" spc="-5" dirty="0">
                          <a:solidFill>
                            <a:srgbClr val="355216"/>
                          </a:solidFill>
                          <a:latin typeface="+mn-lt"/>
                          <a:cs typeface="Calibri"/>
                        </a:rPr>
                        <a:t>sp</a:t>
                      </a:r>
                      <a:r>
                        <a:rPr sz="1000" dirty="0">
                          <a:solidFill>
                            <a:srgbClr val="355216"/>
                          </a:solidFill>
                          <a:latin typeface="+mn-lt"/>
                          <a:cs typeface="Calibri"/>
                        </a:rPr>
                        <a:t>i</a:t>
                      </a:r>
                      <a:r>
                        <a:rPr sz="1000" spc="-5" dirty="0">
                          <a:solidFill>
                            <a:srgbClr val="355216"/>
                          </a:solidFill>
                          <a:latin typeface="+mn-lt"/>
                          <a:cs typeface="Calibri"/>
                        </a:rPr>
                        <a:t>t</a:t>
                      </a:r>
                      <a:r>
                        <a:rPr sz="1000" spc="-10" dirty="0">
                          <a:solidFill>
                            <a:srgbClr val="355216"/>
                          </a:solidFill>
                          <a:latin typeface="+mn-lt"/>
                          <a:cs typeface="Calibri"/>
                        </a:rPr>
                        <a:t>a</a:t>
                      </a:r>
                      <a:r>
                        <a:rPr sz="1000" dirty="0">
                          <a:solidFill>
                            <a:srgbClr val="355216"/>
                          </a:solidFill>
                          <a:latin typeface="+mn-lt"/>
                          <a:cs typeface="Calibri"/>
                        </a:rPr>
                        <a:t>l</a:t>
                      </a:r>
                      <a:r>
                        <a:rPr sz="1000" spc="20" dirty="0">
                          <a:solidFill>
                            <a:srgbClr val="355216"/>
                          </a:solidFill>
                          <a:latin typeface="+mn-lt"/>
                          <a:cs typeface="Calibri"/>
                        </a:rPr>
                        <a:t> </a:t>
                      </a:r>
                      <a:r>
                        <a:rPr sz="1000" spc="-5" dirty="0">
                          <a:solidFill>
                            <a:srgbClr val="355216"/>
                          </a:solidFill>
                          <a:latin typeface="+mn-lt"/>
                          <a:cs typeface="Calibri"/>
                        </a:rPr>
                        <a:t>R</a:t>
                      </a:r>
                      <a:r>
                        <a:rPr sz="1000" dirty="0">
                          <a:solidFill>
                            <a:srgbClr val="355216"/>
                          </a:solidFill>
                          <a:latin typeface="+mn-lt"/>
                          <a:cs typeface="Calibri"/>
                        </a:rPr>
                        <a:t>AB</a:t>
                      </a: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solidFill>
                      <a:schemeClr val="bg1"/>
                    </a:solidFill>
                  </a:tcPr>
                </a:tc>
                <a:tc vMerge="1">
                  <a:txBody>
                    <a:bodyPr/>
                    <a:lstStyle/>
                    <a:p>
                      <a:endParaRP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tcPr>
                </a:tc>
                <a:tc vMerge="1">
                  <a:txBody>
                    <a:bodyPr/>
                    <a:lstStyle/>
                    <a:p>
                      <a:endParaRP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tcPr>
                </a:tc>
                <a:extLst>
                  <a:ext uri="{0D108BD9-81ED-4DB2-BD59-A6C34878D82A}">
                    <a16:rowId xmlns:a16="http://schemas.microsoft.com/office/drawing/2014/main" val="10004"/>
                  </a:ext>
                </a:extLst>
              </a:tr>
              <a:tr h="932889">
                <a:tc vMerge="1">
                  <a:txBody>
                    <a:bodyPr/>
                    <a:lstStyle/>
                    <a:p>
                      <a:endParaRP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tcPr>
                </a:tc>
                <a:tc vMerge="1">
                  <a:txBody>
                    <a:bodyPr/>
                    <a:lstStyle/>
                    <a:p>
                      <a:endParaRP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tcPr>
                </a:tc>
                <a:tc>
                  <a:txBody>
                    <a:bodyPr/>
                    <a:lstStyle/>
                    <a:p>
                      <a:pPr marL="61594">
                        <a:lnSpc>
                          <a:spcPct val="100000"/>
                        </a:lnSpc>
                      </a:pPr>
                      <a:r>
                        <a:rPr sz="1000" b="1" dirty="0">
                          <a:solidFill>
                            <a:srgbClr val="355216"/>
                          </a:solidFill>
                          <a:latin typeface="+mn-lt"/>
                          <a:cs typeface="Times New Roman"/>
                        </a:rPr>
                        <a:t>I.</a:t>
                      </a:r>
                      <a:r>
                        <a:rPr sz="1000" b="1" spc="-30" dirty="0">
                          <a:solidFill>
                            <a:srgbClr val="355216"/>
                          </a:solidFill>
                          <a:latin typeface="+mn-lt"/>
                          <a:cs typeface="Times New Roman"/>
                        </a:rPr>
                        <a:t> </a:t>
                      </a:r>
                      <a:r>
                        <a:rPr sz="1000" b="1" dirty="0">
                          <a:solidFill>
                            <a:srgbClr val="355216"/>
                          </a:solidFill>
                          <a:latin typeface="+mn-lt"/>
                          <a:cs typeface="Times New Roman"/>
                        </a:rPr>
                        <a:t>Fu</a:t>
                      </a:r>
                      <a:r>
                        <a:rPr sz="1000" b="1" spc="-5" dirty="0">
                          <a:solidFill>
                            <a:srgbClr val="355216"/>
                          </a:solidFill>
                          <a:latin typeface="+mn-lt"/>
                          <a:cs typeface="Times New Roman"/>
                        </a:rPr>
                        <a:t>n</a:t>
                      </a:r>
                      <a:r>
                        <a:rPr sz="1000" b="1" dirty="0">
                          <a:solidFill>
                            <a:srgbClr val="355216"/>
                          </a:solidFill>
                          <a:latin typeface="+mn-lt"/>
                          <a:cs typeface="Times New Roman"/>
                        </a:rPr>
                        <a:t>d</a:t>
                      </a:r>
                      <a:r>
                        <a:rPr sz="1000" b="1" spc="-5" dirty="0">
                          <a:solidFill>
                            <a:srgbClr val="355216"/>
                          </a:solidFill>
                          <a:latin typeface="+mn-lt"/>
                          <a:cs typeface="Times New Roman"/>
                        </a:rPr>
                        <a:t>i</a:t>
                      </a:r>
                      <a:r>
                        <a:rPr sz="1000" b="1" dirty="0">
                          <a:solidFill>
                            <a:srgbClr val="355216"/>
                          </a:solidFill>
                          <a:latin typeface="+mn-lt"/>
                          <a:cs typeface="Times New Roman"/>
                        </a:rPr>
                        <a:t>ng</a:t>
                      </a:r>
                    </a:p>
                    <a:p>
                      <a:pPr marL="61594" marR="179705">
                        <a:lnSpc>
                          <a:spcPct val="100000"/>
                        </a:lnSpc>
                      </a:pPr>
                      <a:r>
                        <a:rPr sz="1000" spc="-5" dirty="0">
                          <a:solidFill>
                            <a:srgbClr val="355216"/>
                          </a:solidFill>
                          <a:latin typeface="+mn-lt"/>
                          <a:cs typeface="Calibri"/>
                        </a:rPr>
                        <a:t>N</a:t>
                      </a:r>
                      <a:r>
                        <a:rPr sz="1000" dirty="0">
                          <a:solidFill>
                            <a:srgbClr val="355216"/>
                          </a:solidFill>
                          <a:latin typeface="+mn-lt"/>
                          <a:cs typeface="Calibri"/>
                        </a:rPr>
                        <a:t>o</a:t>
                      </a:r>
                      <a:r>
                        <a:rPr sz="1000" spc="-5" dirty="0">
                          <a:solidFill>
                            <a:srgbClr val="355216"/>
                          </a:solidFill>
                          <a:latin typeface="+mn-lt"/>
                          <a:cs typeface="Calibri"/>
                        </a:rPr>
                        <a:t> </a:t>
                      </a:r>
                      <a:r>
                        <a:rPr sz="1000" spc="-10" dirty="0">
                          <a:solidFill>
                            <a:srgbClr val="355216"/>
                          </a:solidFill>
                          <a:latin typeface="+mn-lt"/>
                          <a:cs typeface="Calibri"/>
                        </a:rPr>
                        <a:t>o</a:t>
                      </a:r>
                      <a:r>
                        <a:rPr sz="1000" spc="-5" dirty="0">
                          <a:solidFill>
                            <a:srgbClr val="355216"/>
                          </a:solidFill>
                          <a:latin typeface="+mn-lt"/>
                          <a:cs typeface="Calibri"/>
                        </a:rPr>
                        <a:t>bv</a:t>
                      </a:r>
                      <a:r>
                        <a:rPr sz="1000" spc="-10" dirty="0">
                          <a:solidFill>
                            <a:srgbClr val="355216"/>
                          </a:solidFill>
                          <a:latin typeface="+mn-lt"/>
                          <a:cs typeface="Calibri"/>
                        </a:rPr>
                        <a:t>i</a:t>
                      </a:r>
                      <a:r>
                        <a:rPr sz="1000" dirty="0">
                          <a:solidFill>
                            <a:srgbClr val="355216"/>
                          </a:solidFill>
                          <a:latin typeface="+mn-lt"/>
                          <a:cs typeface="Calibri"/>
                        </a:rPr>
                        <a:t>o</a:t>
                      </a:r>
                      <a:r>
                        <a:rPr sz="1000" spc="-5" dirty="0">
                          <a:solidFill>
                            <a:srgbClr val="355216"/>
                          </a:solidFill>
                          <a:latin typeface="+mn-lt"/>
                          <a:cs typeface="Calibri"/>
                        </a:rPr>
                        <a:t>u</a:t>
                      </a:r>
                      <a:r>
                        <a:rPr sz="1000" dirty="0">
                          <a:solidFill>
                            <a:srgbClr val="355216"/>
                          </a:solidFill>
                          <a:latin typeface="+mn-lt"/>
                          <a:cs typeface="Calibri"/>
                        </a:rPr>
                        <a:t>s</a:t>
                      </a:r>
                      <a:r>
                        <a:rPr sz="1000" spc="15" dirty="0">
                          <a:solidFill>
                            <a:srgbClr val="355216"/>
                          </a:solidFill>
                          <a:latin typeface="+mn-lt"/>
                          <a:cs typeface="Calibri"/>
                        </a:rPr>
                        <a:t> </a:t>
                      </a:r>
                      <a:r>
                        <a:rPr sz="1000" spc="-5" dirty="0">
                          <a:solidFill>
                            <a:srgbClr val="355216"/>
                          </a:solidFill>
                          <a:latin typeface="+mn-lt"/>
                          <a:cs typeface="Calibri"/>
                        </a:rPr>
                        <a:t>fun</a:t>
                      </a:r>
                      <a:r>
                        <a:rPr sz="1000" dirty="0">
                          <a:solidFill>
                            <a:srgbClr val="355216"/>
                          </a:solidFill>
                          <a:latin typeface="+mn-lt"/>
                          <a:cs typeface="Calibri"/>
                        </a:rPr>
                        <a:t>d</a:t>
                      </a:r>
                      <a:r>
                        <a:rPr sz="1000" spc="-10" dirty="0">
                          <a:solidFill>
                            <a:srgbClr val="355216"/>
                          </a:solidFill>
                          <a:latin typeface="+mn-lt"/>
                          <a:cs typeface="Calibri"/>
                        </a:rPr>
                        <a:t>i</a:t>
                      </a:r>
                      <a:r>
                        <a:rPr sz="1000" spc="-5" dirty="0">
                          <a:solidFill>
                            <a:srgbClr val="355216"/>
                          </a:solidFill>
                          <a:latin typeface="+mn-lt"/>
                          <a:cs typeface="Calibri"/>
                        </a:rPr>
                        <a:t>n</a:t>
                      </a:r>
                      <a:r>
                        <a:rPr sz="1000" dirty="0">
                          <a:solidFill>
                            <a:srgbClr val="355216"/>
                          </a:solidFill>
                          <a:latin typeface="+mn-lt"/>
                          <a:cs typeface="Calibri"/>
                        </a:rPr>
                        <a:t>g</a:t>
                      </a:r>
                      <a:r>
                        <a:rPr sz="1000" spc="25" dirty="0">
                          <a:solidFill>
                            <a:srgbClr val="355216"/>
                          </a:solidFill>
                          <a:latin typeface="+mn-lt"/>
                          <a:cs typeface="Calibri"/>
                        </a:rPr>
                        <a:t> </a:t>
                      </a:r>
                      <a:r>
                        <a:rPr sz="1000" dirty="0">
                          <a:solidFill>
                            <a:srgbClr val="355216"/>
                          </a:solidFill>
                          <a:latin typeface="+mn-lt"/>
                          <a:cs typeface="Calibri"/>
                        </a:rPr>
                        <a:t>o</a:t>
                      </a:r>
                      <a:r>
                        <a:rPr lang="en-US" sz="1000" dirty="0">
                          <a:solidFill>
                            <a:srgbClr val="355216"/>
                          </a:solidFill>
                          <a:latin typeface="+mn-lt"/>
                          <a:cs typeface="Calibri"/>
                        </a:rPr>
                        <a:t>the</a:t>
                      </a:r>
                      <a:r>
                        <a:rPr sz="1000" dirty="0">
                          <a:solidFill>
                            <a:srgbClr val="355216"/>
                          </a:solidFill>
                          <a:latin typeface="+mn-lt"/>
                          <a:cs typeface="Calibri"/>
                        </a:rPr>
                        <a:t>r</a:t>
                      </a:r>
                      <a:r>
                        <a:rPr sz="1000" spc="-15" dirty="0">
                          <a:solidFill>
                            <a:srgbClr val="355216"/>
                          </a:solidFill>
                          <a:latin typeface="+mn-lt"/>
                          <a:cs typeface="Calibri"/>
                        </a:rPr>
                        <a:t> </a:t>
                      </a:r>
                      <a:r>
                        <a:rPr sz="1000" spc="-5" dirty="0">
                          <a:solidFill>
                            <a:srgbClr val="355216"/>
                          </a:solidFill>
                          <a:latin typeface="+mn-lt"/>
                          <a:cs typeface="Calibri"/>
                        </a:rPr>
                        <a:t>th</a:t>
                      </a:r>
                      <a:r>
                        <a:rPr sz="1000" dirty="0">
                          <a:solidFill>
                            <a:srgbClr val="355216"/>
                          </a:solidFill>
                          <a:latin typeface="+mn-lt"/>
                          <a:cs typeface="Calibri"/>
                        </a:rPr>
                        <a:t>an A</a:t>
                      </a:r>
                      <a:r>
                        <a:rPr sz="1000" spc="5" dirty="0">
                          <a:solidFill>
                            <a:srgbClr val="355216"/>
                          </a:solidFill>
                          <a:latin typeface="+mn-lt"/>
                          <a:cs typeface="Calibri"/>
                        </a:rPr>
                        <a:t>CC</a:t>
                      </a:r>
                      <a:r>
                        <a:rPr sz="1000" spc="-5" dirty="0">
                          <a:solidFill>
                            <a:srgbClr val="355216"/>
                          </a:solidFill>
                          <a:latin typeface="+mn-lt"/>
                          <a:cs typeface="Calibri"/>
                        </a:rPr>
                        <a:t>/N</a:t>
                      </a:r>
                      <a:r>
                        <a:rPr sz="1000" spc="5" dirty="0">
                          <a:solidFill>
                            <a:srgbClr val="355216"/>
                          </a:solidFill>
                          <a:latin typeface="+mn-lt"/>
                          <a:cs typeface="Calibri"/>
                        </a:rPr>
                        <a:t>C</a:t>
                      </a:r>
                      <a:r>
                        <a:rPr sz="1000" spc="-5" dirty="0">
                          <a:solidFill>
                            <a:srgbClr val="355216"/>
                          </a:solidFill>
                          <a:latin typeface="+mn-lt"/>
                          <a:cs typeface="Calibri"/>
                        </a:rPr>
                        <a:t>D</a:t>
                      </a:r>
                      <a:r>
                        <a:rPr sz="1000" dirty="0">
                          <a:solidFill>
                            <a:srgbClr val="355216"/>
                          </a:solidFill>
                          <a:latin typeface="+mn-lt"/>
                          <a:cs typeface="Calibri"/>
                        </a:rPr>
                        <a:t>R</a:t>
                      </a:r>
                      <a:r>
                        <a:rPr sz="1000" spc="-25" dirty="0">
                          <a:solidFill>
                            <a:srgbClr val="355216"/>
                          </a:solidFill>
                          <a:latin typeface="+mn-lt"/>
                          <a:cs typeface="Calibri"/>
                        </a:rPr>
                        <a:t> </a:t>
                      </a:r>
                      <a:r>
                        <a:rPr sz="1000" spc="-10" dirty="0">
                          <a:solidFill>
                            <a:srgbClr val="355216"/>
                          </a:solidFill>
                          <a:latin typeface="+mn-lt"/>
                          <a:cs typeface="Calibri"/>
                        </a:rPr>
                        <a:t>a</a:t>
                      </a:r>
                      <a:r>
                        <a:rPr sz="1000" dirty="0">
                          <a:solidFill>
                            <a:srgbClr val="355216"/>
                          </a:solidFill>
                          <a:latin typeface="+mn-lt"/>
                          <a:cs typeface="Calibri"/>
                        </a:rPr>
                        <a:t>t </a:t>
                      </a:r>
                      <a:r>
                        <a:rPr sz="1000" spc="-5" dirty="0">
                          <a:solidFill>
                            <a:srgbClr val="355216"/>
                          </a:solidFill>
                          <a:latin typeface="+mn-lt"/>
                          <a:cs typeface="Calibri"/>
                        </a:rPr>
                        <a:t>th</a:t>
                      </a:r>
                      <a:r>
                        <a:rPr sz="1000" dirty="0">
                          <a:solidFill>
                            <a:srgbClr val="355216"/>
                          </a:solidFill>
                          <a:latin typeface="+mn-lt"/>
                          <a:cs typeface="Calibri"/>
                        </a:rPr>
                        <a:t>e</a:t>
                      </a:r>
                      <a:r>
                        <a:rPr sz="1000" spc="-5" dirty="0">
                          <a:solidFill>
                            <a:srgbClr val="355216"/>
                          </a:solidFill>
                          <a:latin typeface="+mn-lt"/>
                          <a:cs typeface="Calibri"/>
                        </a:rPr>
                        <a:t> </a:t>
                      </a:r>
                      <a:r>
                        <a:rPr sz="1000" dirty="0">
                          <a:solidFill>
                            <a:srgbClr val="355216"/>
                          </a:solidFill>
                          <a:latin typeface="+mn-lt"/>
                          <a:cs typeface="Calibri"/>
                        </a:rPr>
                        <a:t>mom</a:t>
                      </a:r>
                      <a:r>
                        <a:rPr sz="1000" spc="-10" dirty="0">
                          <a:solidFill>
                            <a:srgbClr val="355216"/>
                          </a:solidFill>
                          <a:latin typeface="+mn-lt"/>
                          <a:cs typeface="Calibri"/>
                        </a:rPr>
                        <a:t>e</a:t>
                      </a:r>
                      <a:r>
                        <a:rPr sz="1000" dirty="0">
                          <a:solidFill>
                            <a:srgbClr val="355216"/>
                          </a:solidFill>
                          <a:latin typeface="+mn-lt"/>
                          <a:cs typeface="Calibri"/>
                        </a:rPr>
                        <a:t>n</a:t>
                      </a:r>
                      <a:r>
                        <a:rPr sz="1000" spc="-15" dirty="0">
                          <a:solidFill>
                            <a:srgbClr val="355216"/>
                          </a:solidFill>
                          <a:latin typeface="+mn-lt"/>
                          <a:cs typeface="Calibri"/>
                        </a:rPr>
                        <a:t>t</a:t>
                      </a:r>
                      <a:r>
                        <a:rPr sz="1000" dirty="0">
                          <a:solidFill>
                            <a:srgbClr val="355216"/>
                          </a:solidFill>
                          <a:latin typeface="+mn-lt"/>
                          <a:cs typeface="Calibri"/>
                        </a:rPr>
                        <a:t>.</a:t>
                      </a:r>
                    </a:p>
                    <a:p>
                      <a:pPr marL="61594">
                        <a:lnSpc>
                          <a:spcPct val="100000"/>
                        </a:lnSpc>
                      </a:pPr>
                      <a:r>
                        <a:rPr sz="1000" dirty="0">
                          <a:solidFill>
                            <a:srgbClr val="355216"/>
                          </a:solidFill>
                          <a:latin typeface="+mn-lt"/>
                          <a:cs typeface="Calibri"/>
                        </a:rPr>
                        <a:t>P</a:t>
                      </a:r>
                      <a:r>
                        <a:rPr sz="1000" spc="-5" dirty="0">
                          <a:solidFill>
                            <a:srgbClr val="355216"/>
                          </a:solidFill>
                          <a:latin typeface="+mn-lt"/>
                          <a:cs typeface="Calibri"/>
                        </a:rPr>
                        <a:t>h</a:t>
                      </a:r>
                      <a:r>
                        <a:rPr sz="1000" dirty="0">
                          <a:solidFill>
                            <a:srgbClr val="355216"/>
                          </a:solidFill>
                          <a:latin typeface="+mn-lt"/>
                          <a:cs typeface="Calibri"/>
                        </a:rPr>
                        <a:t>arma:</a:t>
                      </a:r>
                    </a:p>
                    <a:p>
                      <a:pPr marL="61594">
                        <a:lnSpc>
                          <a:spcPct val="100000"/>
                        </a:lnSpc>
                        <a:buFont typeface="Times New Roman"/>
                        <a:buChar char="•"/>
                        <a:tabLst>
                          <a:tab pos="234315" algn="l"/>
                        </a:tabLst>
                      </a:pPr>
                      <a:r>
                        <a:rPr sz="1000" dirty="0">
                          <a:solidFill>
                            <a:srgbClr val="355216"/>
                          </a:solidFill>
                          <a:latin typeface="+mn-lt"/>
                          <a:cs typeface="Calibri"/>
                        </a:rPr>
                        <a:t>A</a:t>
                      </a:r>
                      <a:r>
                        <a:rPr sz="1000" spc="-10" dirty="0">
                          <a:solidFill>
                            <a:srgbClr val="355216"/>
                          </a:solidFill>
                          <a:latin typeface="+mn-lt"/>
                          <a:cs typeface="Calibri"/>
                        </a:rPr>
                        <a:t>Z</a:t>
                      </a:r>
                      <a:r>
                        <a:rPr sz="1000" spc="10" dirty="0">
                          <a:solidFill>
                            <a:srgbClr val="355216"/>
                          </a:solidFill>
                          <a:latin typeface="+mn-lt"/>
                          <a:cs typeface="Calibri"/>
                        </a:rPr>
                        <a:t>-</a:t>
                      </a:r>
                      <a:r>
                        <a:rPr sz="1000" spc="-5" dirty="0">
                          <a:solidFill>
                            <a:srgbClr val="355216"/>
                          </a:solidFill>
                          <a:latin typeface="+mn-lt"/>
                          <a:cs typeface="Calibri"/>
                        </a:rPr>
                        <a:t>B</a:t>
                      </a:r>
                      <a:r>
                        <a:rPr sz="1000" spc="-10" dirty="0">
                          <a:solidFill>
                            <a:srgbClr val="355216"/>
                          </a:solidFill>
                          <a:latin typeface="+mn-lt"/>
                          <a:cs typeface="Calibri"/>
                        </a:rPr>
                        <a:t>ri</a:t>
                      </a:r>
                      <a:r>
                        <a:rPr sz="1000" dirty="0">
                          <a:solidFill>
                            <a:srgbClr val="355216"/>
                          </a:solidFill>
                          <a:latin typeface="+mn-lt"/>
                          <a:cs typeface="Calibri"/>
                        </a:rPr>
                        <a:t>l</a:t>
                      </a:r>
                      <a:r>
                        <a:rPr sz="1000" spc="-10" dirty="0">
                          <a:solidFill>
                            <a:srgbClr val="355216"/>
                          </a:solidFill>
                          <a:latin typeface="+mn-lt"/>
                          <a:cs typeface="Calibri"/>
                        </a:rPr>
                        <a:t>li</a:t>
                      </a:r>
                      <a:r>
                        <a:rPr sz="1000" dirty="0">
                          <a:solidFill>
                            <a:srgbClr val="355216"/>
                          </a:solidFill>
                          <a:latin typeface="+mn-lt"/>
                          <a:cs typeface="Calibri"/>
                        </a:rPr>
                        <a:t>n</a:t>
                      </a:r>
                      <a:r>
                        <a:rPr sz="1000" spc="-5" dirty="0">
                          <a:solidFill>
                            <a:srgbClr val="355216"/>
                          </a:solidFill>
                          <a:latin typeface="+mn-lt"/>
                          <a:cs typeface="Calibri"/>
                        </a:rPr>
                        <a:t>t</a:t>
                      </a:r>
                      <a:r>
                        <a:rPr sz="1000" dirty="0">
                          <a:solidFill>
                            <a:srgbClr val="355216"/>
                          </a:solidFill>
                          <a:latin typeface="+mn-lt"/>
                          <a:cs typeface="Calibri"/>
                        </a:rPr>
                        <a:t>a</a:t>
                      </a:r>
                    </a:p>
                    <a:p>
                      <a:pPr marL="233679" indent="-172085">
                        <a:lnSpc>
                          <a:spcPct val="100000"/>
                        </a:lnSpc>
                        <a:buFont typeface="Times New Roman"/>
                        <a:buChar char="•"/>
                        <a:tabLst>
                          <a:tab pos="234315" algn="l"/>
                        </a:tabLst>
                      </a:pPr>
                      <a:r>
                        <a:rPr sz="1000" spc="-5" dirty="0">
                          <a:solidFill>
                            <a:srgbClr val="355216"/>
                          </a:solidFill>
                          <a:latin typeface="+mn-lt"/>
                          <a:cs typeface="Calibri"/>
                        </a:rPr>
                        <a:t>D</a:t>
                      </a:r>
                      <a:r>
                        <a:rPr sz="1000" dirty="0">
                          <a:solidFill>
                            <a:srgbClr val="355216"/>
                          </a:solidFill>
                          <a:latin typeface="+mn-lt"/>
                          <a:cs typeface="Calibri"/>
                        </a:rPr>
                        <a:t>a</a:t>
                      </a:r>
                      <a:r>
                        <a:rPr sz="1000" spc="-10" dirty="0">
                          <a:solidFill>
                            <a:srgbClr val="355216"/>
                          </a:solidFill>
                          <a:latin typeface="+mn-lt"/>
                          <a:cs typeface="Calibri"/>
                        </a:rPr>
                        <a:t>i</a:t>
                      </a:r>
                      <a:r>
                        <a:rPr sz="1000" dirty="0">
                          <a:solidFill>
                            <a:srgbClr val="355216"/>
                          </a:solidFill>
                          <a:latin typeface="+mn-lt"/>
                          <a:cs typeface="Calibri"/>
                        </a:rPr>
                        <a:t>i</a:t>
                      </a:r>
                      <a:r>
                        <a:rPr sz="1000" spc="-5" dirty="0">
                          <a:solidFill>
                            <a:srgbClr val="355216"/>
                          </a:solidFill>
                          <a:latin typeface="+mn-lt"/>
                          <a:cs typeface="Calibri"/>
                        </a:rPr>
                        <a:t>ch</a:t>
                      </a:r>
                      <a:r>
                        <a:rPr sz="1000" dirty="0">
                          <a:solidFill>
                            <a:srgbClr val="355216"/>
                          </a:solidFill>
                          <a:latin typeface="+mn-lt"/>
                          <a:cs typeface="Calibri"/>
                        </a:rPr>
                        <a:t>i</a:t>
                      </a:r>
                      <a:r>
                        <a:rPr sz="1000" spc="20" dirty="0">
                          <a:solidFill>
                            <a:srgbClr val="355216"/>
                          </a:solidFill>
                          <a:latin typeface="+mn-lt"/>
                          <a:cs typeface="Calibri"/>
                        </a:rPr>
                        <a:t> </a:t>
                      </a:r>
                      <a:r>
                        <a:rPr sz="1000" dirty="0">
                          <a:solidFill>
                            <a:srgbClr val="355216"/>
                          </a:solidFill>
                          <a:latin typeface="+mn-lt"/>
                          <a:cs typeface="Calibri"/>
                        </a:rPr>
                        <a:t>Sa</a:t>
                      </a:r>
                      <a:r>
                        <a:rPr sz="1000" spc="-5" dirty="0">
                          <a:solidFill>
                            <a:srgbClr val="355216"/>
                          </a:solidFill>
                          <a:latin typeface="+mn-lt"/>
                          <a:cs typeface="Calibri"/>
                        </a:rPr>
                        <a:t>nk</a:t>
                      </a:r>
                      <a:r>
                        <a:rPr sz="1000" spc="-10" dirty="0">
                          <a:solidFill>
                            <a:srgbClr val="355216"/>
                          </a:solidFill>
                          <a:latin typeface="+mn-lt"/>
                          <a:cs typeface="Calibri"/>
                        </a:rPr>
                        <a:t>y</a:t>
                      </a:r>
                      <a:r>
                        <a:rPr sz="1000" dirty="0">
                          <a:solidFill>
                            <a:srgbClr val="355216"/>
                          </a:solidFill>
                          <a:latin typeface="+mn-lt"/>
                          <a:cs typeface="Calibri"/>
                        </a:rPr>
                        <a:t>o</a:t>
                      </a:r>
                      <a:r>
                        <a:rPr sz="1000" spc="-5" dirty="0">
                          <a:solidFill>
                            <a:srgbClr val="355216"/>
                          </a:solidFill>
                          <a:latin typeface="+mn-lt"/>
                          <a:cs typeface="Calibri"/>
                        </a:rPr>
                        <a:t>/</a:t>
                      </a:r>
                      <a:r>
                        <a:rPr sz="1000" spc="5" dirty="0">
                          <a:solidFill>
                            <a:srgbClr val="355216"/>
                          </a:solidFill>
                          <a:latin typeface="+mn-lt"/>
                          <a:cs typeface="Calibri"/>
                        </a:rPr>
                        <a:t>E</a:t>
                      </a:r>
                      <a:r>
                        <a:rPr sz="1000" spc="-10" dirty="0">
                          <a:solidFill>
                            <a:srgbClr val="355216"/>
                          </a:solidFill>
                          <a:latin typeface="+mn-lt"/>
                          <a:cs typeface="Calibri"/>
                        </a:rPr>
                        <a:t>l</a:t>
                      </a:r>
                      <a:r>
                        <a:rPr sz="1000" dirty="0">
                          <a:solidFill>
                            <a:srgbClr val="355216"/>
                          </a:solidFill>
                          <a:latin typeface="+mn-lt"/>
                          <a:cs typeface="Calibri"/>
                        </a:rPr>
                        <a:t>i</a:t>
                      </a:r>
                      <a:r>
                        <a:rPr sz="1000" spc="5" dirty="0">
                          <a:solidFill>
                            <a:srgbClr val="355216"/>
                          </a:solidFill>
                          <a:latin typeface="+mn-lt"/>
                          <a:cs typeface="Calibri"/>
                        </a:rPr>
                        <a:t> </a:t>
                      </a:r>
                      <a:r>
                        <a:rPr sz="1000" dirty="0">
                          <a:solidFill>
                            <a:srgbClr val="355216"/>
                          </a:solidFill>
                          <a:latin typeface="+mn-lt"/>
                          <a:cs typeface="Calibri"/>
                        </a:rPr>
                        <a:t>L</a:t>
                      </a:r>
                      <a:r>
                        <a:rPr sz="1000" spc="-10" dirty="0">
                          <a:solidFill>
                            <a:srgbClr val="355216"/>
                          </a:solidFill>
                          <a:latin typeface="+mn-lt"/>
                          <a:cs typeface="Calibri"/>
                        </a:rPr>
                        <a:t>i</a:t>
                      </a:r>
                      <a:r>
                        <a:rPr sz="1000" dirty="0">
                          <a:solidFill>
                            <a:srgbClr val="355216"/>
                          </a:solidFill>
                          <a:latin typeface="+mn-lt"/>
                          <a:cs typeface="Calibri"/>
                        </a:rPr>
                        <a:t>l</a:t>
                      </a:r>
                      <a:r>
                        <a:rPr sz="1000" spc="-10" dirty="0">
                          <a:solidFill>
                            <a:srgbClr val="355216"/>
                          </a:solidFill>
                          <a:latin typeface="+mn-lt"/>
                          <a:cs typeface="Calibri"/>
                        </a:rPr>
                        <a:t>l</a:t>
                      </a:r>
                      <a:r>
                        <a:rPr sz="1000" dirty="0">
                          <a:solidFill>
                            <a:srgbClr val="355216"/>
                          </a:solidFill>
                          <a:latin typeface="+mn-lt"/>
                          <a:cs typeface="Calibri"/>
                        </a:rPr>
                        <a:t>y</a:t>
                      </a:r>
                      <a:r>
                        <a:rPr sz="1000" spc="15" dirty="0">
                          <a:solidFill>
                            <a:srgbClr val="355216"/>
                          </a:solidFill>
                          <a:latin typeface="+mn-lt"/>
                          <a:cs typeface="Calibri"/>
                        </a:rPr>
                        <a:t> </a:t>
                      </a:r>
                      <a:r>
                        <a:rPr sz="1000" dirty="0">
                          <a:solidFill>
                            <a:srgbClr val="355216"/>
                          </a:solidFill>
                          <a:latin typeface="+mn-lt"/>
                          <a:cs typeface="Calibri"/>
                        </a:rPr>
                        <a:t>–</a:t>
                      </a:r>
                      <a:r>
                        <a:rPr sz="1000" spc="-5" dirty="0">
                          <a:solidFill>
                            <a:srgbClr val="355216"/>
                          </a:solidFill>
                          <a:latin typeface="+mn-lt"/>
                          <a:cs typeface="Calibri"/>
                        </a:rPr>
                        <a:t> </a:t>
                      </a:r>
                      <a:r>
                        <a:rPr sz="1000" dirty="0">
                          <a:solidFill>
                            <a:srgbClr val="355216"/>
                          </a:solidFill>
                          <a:latin typeface="+mn-lt"/>
                          <a:cs typeface="Calibri"/>
                        </a:rPr>
                        <a:t>Pr</a:t>
                      </a:r>
                      <a:r>
                        <a:rPr sz="1000" spc="-10" dirty="0">
                          <a:solidFill>
                            <a:srgbClr val="355216"/>
                          </a:solidFill>
                          <a:latin typeface="+mn-lt"/>
                          <a:cs typeface="Calibri"/>
                        </a:rPr>
                        <a:t>a</a:t>
                      </a:r>
                      <a:r>
                        <a:rPr sz="1000" spc="-5" dirty="0">
                          <a:solidFill>
                            <a:srgbClr val="355216"/>
                          </a:solidFill>
                          <a:latin typeface="+mn-lt"/>
                          <a:cs typeface="Calibri"/>
                        </a:rPr>
                        <a:t>su</a:t>
                      </a:r>
                      <a:r>
                        <a:rPr sz="1000" spc="5" dirty="0">
                          <a:solidFill>
                            <a:srgbClr val="355216"/>
                          </a:solidFill>
                          <a:latin typeface="+mn-lt"/>
                          <a:cs typeface="Calibri"/>
                        </a:rPr>
                        <a:t>g</a:t>
                      </a:r>
                      <a:r>
                        <a:rPr sz="1000" dirty="0">
                          <a:solidFill>
                            <a:srgbClr val="355216"/>
                          </a:solidFill>
                          <a:latin typeface="+mn-lt"/>
                          <a:cs typeface="Calibri"/>
                        </a:rPr>
                        <a:t>r</a:t>
                      </a:r>
                      <a:r>
                        <a:rPr sz="1000" spc="-10" dirty="0">
                          <a:solidFill>
                            <a:srgbClr val="355216"/>
                          </a:solidFill>
                          <a:latin typeface="+mn-lt"/>
                          <a:cs typeface="Calibri"/>
                        </a:rPr>
                        <a:t>e</a:t>
                      </a:r>
                      <a:r>
                        <a:rPr sz="1000" dirty="0">
                          <a:solidFill>
                            <a:srgbClr val="355216"/>
                          </a:solidFill>
                          <a:latin typeface="+mn-lt"/>
                          <a:cs typeface="Calibri"/>
                        </a:rPr>
                        <a:t>l</a:t>
                      </a:r>
                    </a:p>
                    <a:p>
                      <a:pPr marL="61594" marR="988694">
                        <a:lnSpc>
                          <a:spcPct val="100000"/>
                        </a:lnSpc>
                        <a:buFont typeface="Times New Roman"/>
                        <a:buChar char="•"/>
                        <a:tabLst>
                          <a:tab pos="234315" algn="l"/>
                        </a:tabLst>
                      </a:pPr>
                      <a:r>
                        <a:rPr sz="1000" dirty="0">
                          <a:solidFill>
                            <a:srgbClr val="355216"/>
                          </a:solidFill>
                          <a:latin typeface="+mn-lt"/>
                          <a:cs typeface="Calibri"/>
                        </a:rPr>
                        <a:t>T</a:t>
                      </a:r>
                      <a:r>
                        <a:rPr sz="1000" spc="-5" dirty="0">
                          <a:solidFill>
                            <a:srgbClr val="355216"/>
                          </a:solidFill>
                          <a:latin typeface="+mn-lt"/>
                          <a:cs typeface="Calibri"/>
                        </a:rPr>
                        <a:t>M</a:t>
                      </a:r>
                      <a:r>
                        <a:rPr sz="1000" dirty="0">
                          <a:solidFill>
                            <a:srgbClr val="355216"/>
                          </a:solidFill>
                          <a:latin typeface="+mn-lt"/>
                          <a:cs typeface="Calibri"/>
                        </a:rPr>
                        <a:t>C</a:t>
                      </a:r>
                      <a:r>
                        <a:rPr sz="1000" spc="-10" dirty="0">
                          <a:solidFill>
                            <a:srgbClr val="355216"/>
                          </a:solidFill>
                          <a:latin typeface="+mn-lt"/>
                          <a:cs typeface="Calibri"/>
                        </a:rPr>
                        <a:t> </a:t>
                      </a:r>
                      <a:r>
                        <a:rPr sz="1000" dirty="0">
                          <a:solidFill>
                            <a:srgbClr val="355216"/>
                          </a:solidFill>
                          <a:latin typeface="+mn-lt"/>
                          <a:cs typeface="Calibri"/>
                        </a:rPr>
                        <a:t>–</a:t>
                      </a:r>
                      <a:r>
                        <a:rPr sz="1000" spc="-20" dirty="0">
                          <a:solidFill>
                            <a:srgbClr val="355216"/>
                          </a:solidFill>
                          <a:latin typeface="+mn-lt"/>
                          <a:cs typeface="Calibri"/>
                        </a:rPr>
                        <a:t> </a:t>
                      </a:r>
                      <a:r>
                        <a:rPr sz="1000" spc="-5" dirty="0">
                          <a:solidFill>
                            <a:srgbClr val="355216"/>
                          </a:solidFill>
                          <a:latin typeface="+mn-lt"/>
                          <a:cs typeface="Calibri"/>
                        </a:rPr>
                        <a:t>B</a:t>
                      </a:r>
                      <a:r>
                        <a:rPr sz="1000" spc="-10" dirty="0">
                          <a:solidFill>
                            <a:srgbClr val="355216"/>
                          </a:solidFill>
                          <a:latin typeface="+mn-lt"/>
                          <a:cs typeface="Calibri"/>
                        </a:rPr>
                        <a:t>i</a:t>
                      </a:r>
                      <a:r>
                        <a:rPr sz="1000" spc="-5" dirty="0">
                          <a:solidFill>
                            <a:srgbClr val="355216"/>
                          </a:solidFill>
                          <a:latin typeface="+mn-lt"/>
                          <a:cs typeface="Calibri"/>
                        </a:rPr>
                        <a:t>v</a:t>
                      </a:r>
                      <a:r>
                        <a:rPr sz="1000" dirty="0">
                          <a:solidFill>
                            <a:srgbClr val="355216"/>
                          </a:solidFill>
                          <a:latin typeface="+mn-lt"/>
                          <a:cs typeface="Calibri"/>
                        </a:rPr>
                        <a:t>a</a:t>
                      </a:r>
                      <a:r>
                        <a:rPr sz="1000" spc="-10" dirty="0">
                          <a:solidFill>
                            <a:srgbClr val="355216"/>
                          </a:solidFill>
                          <a:latin typeface="+mn-lt"/>
                          <a:cs typeface="Calibri"/>
                        </a:rPr>
                        <a:t>l</a:t>
                      </a:r>
                      <a:r>
                        <a:rPr sz="1000" dirty="0">
                          <a:solidFill>
                            <a:srgbClr val="355216"/>
                          </a:solidFill>
                          <a:latin typeface="+mn-lt"/>
                          <a:cs typeface="Calibri"/>
                        </a:rPr>
                        <a:t>i</a:t>
                      </a:r>
                      <a:r>
                        <a:rPr sz="1000" spc="-10" dirty="0">
                          <a:solidFill>
                            <a:srgbClr val="355216"/>
                          </a:solidFill>
                          <a:latin typeface="+mn-lt"/>
                          <a:cs typeface="Calibri"/>
                        </a:rPr>
                        <a:t>r</a:t>
                      </a:r>
                      <a:r>
                        <a:rPr sz="1000" spc="-5" dirty="0">
                          <a:solidFill>
                            <a:srgbClr val="355216"/>
                          </a:solidFill>
                          <a:latin typeface="+mn-lt"/>
                          <a:cs typeface="Calibri"/>
                        </a:rPr>
                        <a:t>ud</a:t>
                      </a:r>
                      <a:r>
                        <a:rPr sz="1000" dirty="0">
                          <a:solidFill>
                            <a:srgbClr val="355216"/>
                          </a:solidFill>
                          <a:latin typeface="+mn-lt"/>
                          <a:cs typeface="Calibri"/>
                        </a:rPr>
                        <a:t>in Tr</a:t>
                      </a:r>
                      <a:r>
                        <a:rPr sz="1000" spc="-10" dirty="0">
                          <a:solidFill>
                            <a:srgbClr val="355216"/>
                          </a:solidFill>
                          <a:latin typeface="+mn-lt"/>
                          <a:cs typeface="Calibri"/>
                        </a:rPr>
                        <a:t>a</a:t>
                      </a:r>
                      <a:r>
                        <a:rPr sz="1000" dirty="0">
                          <a:solidFill>
                            <a:srgbClr val="355216"/>
                          </a:solidFill>
                          <a:latin typeface="+mn-lt"/>
                          <a:cs typeface="Calibri"/>
                        </a:rPr>
                        <a:t>n</a:t>
                      </a:r>
                      <a:r>
                        <a:rPr sz="1000" spc="-10" dirty="0">
                          <a:solidFill>
                            <a:srgbClr val="355216"/>
                          </a:solidFill>
                          <a:latin typeface="+mn-lt"/>
                          <a:cs typeface="Calibri"/>
                        </a:rPr>
                        <a:t>s</a:t>
                      </a:r>
                      <a:r>
                        <a:rPr sz="1000" dirty="0">
                          <a:solidFill>
                            <a:srgbClr val="355216"/>
                          </a:solidFill>
                          <a:latin typeface="+mn-lt"/>
                          <a:cs typeface="Calibri"/>
                        </a:rPr>
                        <a:t>r</a:t>
                      </a:r>
                      <a:r>
                        <a:rPr sz="1000" spc="-10" dirty="0">
                          <a:solidFill>
                            <a:srgbClr val="355216"/>
                          </a:solidFill>
                          <a:latin typeface="+mn-lt"/>
                          <a:cs typeface="Calibri"/>
                        </a:rPr>
                        <a:t>a</a:t>
                      </a:r>
                      <a:r>
                        <a:rPr sz="1000" dirty="0">
                          <a:solidFill>
                            <a:srgbClr val="355216"/>
                          </a:solidFill>
                          <a:latin typeface="+mn-lt"/>
                          <a:cs typeface="Calibri"/>
                        </a:rPr>
                        <a:t>d</a:t>
                      </a:r>
                      <a:r>
                        <a:rPr sz="1000" spc="-10" dirty="0">
                          <a:solidFill>
                            <a:srgbClr val="355216"/>
                          </a:solidFill>
                          <a:latin typeface="+mn-lt"/>
                          <a:cs typeface="Calibri"/>
                        </a:rPr>
                        <a:t>i</a:t>
                      </a:r>
                      <a:r>
                        <a:rPr sz="1000" dirty="0">
                          <a:solidFill>
                            <a:srgbClr val="355216"/>
                          </a:solidFill>
                          <a:latin typeface="+mn-lt"/>
                          <a:cs typeface="Calibri"/>
                        </a:rPr>
                        <a:t>a</a:t>
                      </a:r>
                      <a:r>
                        <a:rPr sz="1000" spc="-10" dirty="0">
                          <a:solidFill>
                            <a:srgbClr val="355216"/>
                          </a:solidFill>
                          <a:latin typeface="+mn-lt"/>
                          <a:cs typeface="Calibri"/>
                        </a:rPr>
                        <a:t>l</a:t>
                      </a:r>
                      <a:r>
                        <a:rPr sz="1000" dirty="0">
                          <a:solidFill>
                            <a:srgbClr val="355216"/>
                          </a:solidFill>
                          <a:latin typeface="+mn-lt"/>
                          <a:cs typeface="Calibri"/>
                        </a:rPr>
                        <a:t>:</a:t>
                      </a:r>
                    </a:p>
                    <a:p>
                      <a:pPr marL="233679" indent="-172085">
                        <a:lnSpc>
                          <a:spcPct val="100000"/>
                        </a:lnSpc>
                        <a:buFont typeface="Times New Roman"/>
                        <a:buChar char="•"/>
                        <a:tabLst>
                          <a:tab pos="234315" algn="l"/>
                        </a:tabLst>
                      </a:pPr>
                      <a:r>
                        <a:rPr sz="1000" dirty="0">
                          <a:solidFill>
                            <a:srgbClr val="355216"/>
                          </a:solidFill>
                          <a:latin typeface="+mn-lt"/>
                          <a:cs typeface="Calibri"/>
                        </a:rPr>
                        <a:t>S</a:t>
                      </a:r>
                      <a:r>
                        <a:rPr sz="1000" spc="-5" dirty="0">
                          <a:solidFill>
                            <a:srgbClr val="355216"/>
                          </a:solidFill>
                          <a:latin typeface="+mn-lt"/>
                          <a:cs typeface="Calibri"/>
                        </a:rPr>
                        <a:t>t</a:t>
                      </a:r>
                      <a:r>
                        <a:rPr sz="1000" dirty="0">
                          <a:solidFill>
                            <a:srgbClr val="355216"/>
                          </a:solidFill>
                          <a:latin typeface="+mn-lt"/>
                          <a:cs typeface="Calibri"/>
                        </a:rPr>
                        <a:t>.</a:t>
                      </a:r>
                      <a:r>
                        <a:rPr sz="1000" spc="-25" dirty="0">
                          <a:solidFill>
                            <a:srgbClr val="355216"/>
                          </a:solidFill>
                          <a:latin typeface="+mn-lt"/>
                          <a:cs typeface="Calibri"/>
                        </a:rPr>
                        <a:t> </a:t>
                      </a:r>
                      <a:r>
                        <a:rPr sz="1000" spc="-10" dirty="0">
                          <a:solidFill>
                            <a:srgbClr val="355216"/>
                          </a:solidFill>
                          <a:latin typeface="+mn-lt"/>
                          <a:cs typeface="Calibri"/>
                        </a:rPr>
                        <a:t>J</a:t>
                      </a:r>
                      <a:r>
                        <a:rPr sz="1000" spc="-5" dirty="0">
                          <a:solidFill>
                            <a:srgbClr val="355216"/>
                          </a:solidFill>
                          <a:latin typeface="+mn-lt"/>
                          <a:cs typeface="Calibri"/>
                        </a:rPr>
                        <a:t>u</a:t>
                      </a:r>
                      <a:r>
                        <a:rPr sz="1000" dirty="0">
                          <a:solidFill>
                            <a:srgbClr val="355216"/>
                          </a:solidFill>
                          <a:latin typeface="+mn-lt"/>
                          <a:cs typeface="Calibri"/>
                        </a:rPr>
                        <a:t>de</a:t>
                      </a:r>
                      <a:r>
                        <a:rPr lang="en-US" sz="1000" dirty="0">
                          <a:solidFill>
                            <a:srgbClr val="355216"/>
                          </a:solidFill>
                          <a:latin typeface="+mn-lt"/>
                          <a:cs typeface="Calibri"/>
                        </a:rPr>
                        <a:t>, M</a:t>
                      </a:r>
                      <a:r>
                        <a:rPr sz="1000" spc="-10" dirty="0">
                          <a:solidFill>
                            <a:srgbClr val="355216"/>
                          </a:solidFill>
                          <a:latin typeface="+mn-lt"/>
                          <a:cs typeface="Calibri"/>
                        </a:rPr>
                        <a:t>e</a:t>
                      </a:r>
                      <a:r>
                        <a:rPr sz="1000" dirty="0">
                          <a:solidFill>
                            <a:srgbClr val="355216"/>
                          </a:solidFill>
                          <a:latin typeface="+mn-lt"/>
                          <a:cs typeface="Calibri"/>
                        </a:rPr>
                        <a:t>d</a:t>
                      </a:r>
                      <a:r>
                        <a:rPr sz="1000" spc="-15" dirty="0">
                          <a:solidFill>
                            <a:srgbClr val="355216"/>
                          </a:solidFill>
                          <a:latin typeface="+mn-lt"/>
                          <a:cs typeface="Calibri"/>
                        </a:rPr>
                        <a:t>t</a:t>
                      </a:r>
                      <a:r>
                        <a:rPr sz="1000" dirty="0">
                          <a:solidFill>
                            <a:srgbClr val="355216"/>
                          </a:solidFill>
                          <a:latin typeface="+mn-lt"/>
                          <a:cs typeface="Calibri"/>
                        </a:rPr>
                        <a:t>r</a:t>
                      </a:r>
                      <a:r>
                        <a:rPr sz="1000" spc="-10" dirty="0">
                          <a:solidFill>
                            <a:srgbClr val="355216"/>
                          </a:solidFill>
                          <a:latin typeface="+mn-lt"/>
                          <a:cs typeface="Calibri"/>
                        </a:rPr>
                        <a:t>o</a:t>
                      </a:r>
                      <a:r>
                        <a:rPr sz="1000" spc="-5" dirty="0">
                          <a:solidFill>
                            <a:srgbClr val="355216"/>
                          </a:solidFill>
                          <a:latin typeface="+mn-lt"/>
                          <a:cs typeface="Calibri"/>
                        </a:rPr>
                        <a:t>n</a:t>
                      </a:r>
                      <a:r>
                        <a:rPr sz="1000" dirty="0">
                          <a:solidFill>
                            <a:srgbClr val="355216"/>
                          </a:solidFill>
                          <a:latin typeface="+mn-lt"/>
                          <a:cs typeface="Calibri"/>
                        </a:rPr>
                        <a:t>ic</a:t>
                      </a:r>
                      <a:r>
                        <a:rPr lang="en-US" sz="1000" dirty="0">
                          <a:solidFill>
                            <a:srgbClr val="355216"/>
                          </a:solidFill>
                          <a:latin typeface="+mn-lt"/>
                          <a:cs typeface="Calibri"/>
                        </a:rPr>
                        <a:t>, </a:t>
                      </a:r>
                      <a:r>
                        <a:rPr sz="1000" spc="-5" dirty="0">
                          <a:solidFill>
                            <a:srgbClr val="355216"/>
                          </a:solidFill>
                          <a:latin typeface="+mn-lt"/>
                          <a:cs typeface="Calibri"/>
                        </a:rPr>
                        <a:t>B</a:t>
                      </a:r>
                      <a:r>
                        <a:rPr sz="1000" dirty="0">
                          <a:solidFill>
                            <a:srgbClr val="355216"/>
                          </a:solidFill>
                          <a:latin typeface="+mn-lt"/>
                          <a:cs typeface="Calibri"/>
                        </a:rPr>
                        <a:t>SC</a:t>
                      </a: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solidFill>
                      <a:schemeClr val="bg1"/>
                    </a:solidFill>
                  </a:tcPr>
                </a:tc>
                <a:tc vMerge="1">
                  <a:txBody>
                    <a:bodyPr/>
                    <a:lstStyle/>
                    <a:p>
                      <a:endParaRPr/>
                    </a:p>
                  </a:txBody>
                  <a:tcPr marL="0" marR="0" marT="0" marB="0">
                    <a:lnL w="28956">
                      <a:solidFill>
                        <a:srgbClr val="000000"/>
                      </a:solidFill>
                      <a:prstDash val="solid"/>
                    </a:lnL>
                    <a:lnR w="28956">
                      <a:solidFill>
                        <a:srgbClr val="000000"/>
                      </a:solidFill>
                      <a:prstDash val="solid"/>
                    </a:lnR>
                    <a:lnT w="28956">
                      <a:solidFill>
                        <a:srgbClr val="000000"/>
                      </a:solidFill>
                      <a:prstDash val="solid"/>
                    </a:lnT>
                    <a:lnB w="28956">
                      <a:solidFill>
                        <a:srgbClr val="000000"/>
                      </a:solidFill>
                      <a:prstDash val="solid"/>
                    </a:lnB>
                  </a:tcPr>
                </a:tc>
                <a:extLst>
                  <a:ext uri="{0D108BD9-81ED-4DB2-BD59-A6C34878D82A}">
                    <a16:rowId xmlns:a16="http://schemas.microsoft.com/office/drawing/2014/main" val="10005"/>
                  </a:ext>
                </a:extLst>
              </a:tr>
            </a:tbl>
          </a:graphicData>
        </a:graphic>
      </p:graphicFrame>
      <p:sp>
        <p:nvSpPr>
          <p:cNvPr id="4" name="Title 3">
            <a:extLst>
              <a:ext uri="{FF2B5EF4-FFF2-40B4-BE49-F238E27FC236}">
                <a16:creationId xmlns:a16="http://schemas.microsoft.com/office/drawing/2014/main" id="{46268B57-18C1-457A-A638-218B739CD15D}"/>
              </a:ext>
            </a:extLst>
          </p:cNvPr>
          <p:cNvSpPr>
            <a:spLocks noGrp="1"/>
          </p:cNvSpPr>
          <p:nvPr>
            <p:ph type="title"/>
          </p:nvPr>
        </p:nvSpPr>
        <p:spPr>
          <a:xfrm>
            <a:off x="0" y="84455"/>
            <a:ext cx="9144000" cy="460375"/>
          </a:xfrm>
        </p:spPr>
        <p:txBody>
          <a:bodyPr/>
          <a:lstStyle/>
          <a:p>
            <a:r>
              <a:rPr lang="en-US" sz="3200" dirty="0"/>
              <a:t>Reduce the Risk: PCI Bleed–Feasibility Assessment</a:t>
            </a:r>
          </a:p>
        </p:txBody>
      </p:sp>
      <p:sp>
        <p:nvSpPr>
          <p:cNvPr id="2" name="TextBox 1">
            <a:extLst>
              <a:ext uri="{FF2B5EF4-FFF2-40B4-BE49-F238E27FC236}">
                <a16:creationId xmlns:a16="http://schemas.microsoft.com/office/drawing/2014/main" id="{D458788D-2293-4783-A0E2-21C83BA89935}"/>
              </a:ext>
            </a:extLst>
          </p:cNvPr>
          <p:cNvSpPr txBox="1"/>
          <p:nvPr/>
        </p:nvSpPr>
        <p:spPr>
          <a:xfrm>
            <a:off x="365841" y="529195"/>
            <a:ext cx="2045546" cy="338554"/>
          </a:xfrm>
          <a:prstGeom prst="rect">
            <a:avLst/>
          </a:prstGeom>
          <a:solidFill>
            <a:schemeClr val="bg1"/>
          </a:solidFill>
        </p:spPr>
        <p:txBody>
          <a:bodyPr wrap="square" rtlCol="0">
            <a:spAutoFit/>
          </a:bodyPr>
          <a:lstStyle/>
          <a:p>
            <a:r>
              <a:rPr lang="en-US" sz="1600" b="1" dirty="0">
                <a:solidFill>
                  <a:srgbClr val="D09E00"/>
                </a:solidFill>
                <a:cs typeface="Times New Roman"/>
              </a:rPr>
              <a:t>A.</a:t>
            </a:r>
            <a:r>
              <a:rPr lang="en-US" sz="1600" b="1" spc="-30" dirty="0">
                <a:solidFill>
                  <a:srgbClr val="D09E00"/>
                </a:solidFill>
                <a:cs typeface="Times New Roman"/>
              </a:rPr>
              <a:t> </a:t>
            </a:r>
            <a:r>
              <a:rPr lang="en-US" sz="1600" b="1" spc="5" dirty="0">
                <a:solidFill>
                  <a:srgbClr val="D09E00"/>
                </a:solidFill>
                <a:cs typeface="Times New Roman"/>
              </a:rPr>
              <a:t>P</a:t>
            </a:r>
            <a:r>
              <a:rPr lang="en-US" sz="1600" b="1" dirty="0">
                <a:solidFill>
                  <a:srgbClr val="D09E00"/>
                </a:solidFill>
                <a:cs typeface="Times New Roman"/>
              </a:rPr>
              <a:t>r</a:t>
            </a:r>
            <a:r>
              <a:rPr lang="en-US" sz="1600" b="1" spc="-15" dirty="0">
                <a:solidFill>
                  <a:srgbClr val="D09E00"/>
                </a:solidFill>
                <a:cs typeface="Times New Roman"/>
              </a:rPr>
              <a:t>i</a:t>
            </a:r>
            <a:r>
              <a:rPr lang="en-US" sz="1600" b="1" spc="5" dirty="0">
                <a:solidFill>
                  <a:srgbClr val="D09E00"/>
                </a:solidFill>
                <a:cs typeface="Times New Roman"/>
              </a:rPr>
              <a:t>ma</a:t>
            </a:r>
            <a:r>
              <a:rPr lang="en-US" sz="1600" b="1" dirty="0">
                <a:solidFill>
                  <a:srgbClr val="D09E00"/>
                </a:solidFill>
                <a:cs typeface="Times New Roman"/>
              </a:rPr>
              <a:t>ry</a:t>
            </a:r>
            <a:r>
              <a:rPr lang="en-US" sz="1600" b="1" spc="-45" dirty="0">
                <a:solidFill>
                  <a:srgbClr val="D09E00"/>
                </a:solidFill>
                <a:cs typeface="Times New Roman"/>
              </a:rPr>
              <a:t> </a:t>
            </a:r>
            <a:r>
              <a:rPr lang="en-US" sz="1600" b="1" spc="-5" dirty="0">
                <a:solidFill>
                  <a:srgbClr val="D09E00"/>
                </a:solidFill>
                <a:cs typeface="Times New Roman"/>
              </a:rPr>
              <a:t>P</a:t>
            </a:r>
            <a:r>
              <a:rPr lang="en-US" sz="1600" b="1" dirty="0">
                <a:solidFill>
                  <a:srgbClr val="D09E00"/>
                </a:solidFill>
                <a:cs typeface="Times New Roman"/>
              </a:rPr>
              <a:t>urp</a:t>
            </a:r>
            <a:r>
              <a:rPr lang="en-US" sz="1600" b="1" spc="-10" dirty="0">
                <a:solidFill>
                  <a:srgbClr val="D09E00"/>
                </a:solidFill>
                <a:cs typeface="Times New Roman"/>
              </a:rPr>
              <a:t>o</a:t>
            </a:r>
            <a:r>
              <a:rPr lang="en-US" sz="1600" b="1" spc="5" dirty="0">
                <a:solidFill>
                  <a:srgbClr val="D09E00"/>
                </a:solidFill>
                <a:cs typeface="Times New Roman"/>
              </a:rPr>
              <a:t>s</a:t>
            </a:r>
            <a:r>
              <a:rPr lang="en-US" sz="1600" b="1" dirty="0">
                <a:solidFill>
                  <a:srgbClr val="D09E00"/>
                </a:solidFill>
                <a:cs typeface="Times New Roman"/>
              </a:rPr>
              <a:t>e </a:t>
            </a:r>
            <a:endParaRPr lang="en-US" sz="1600" dirty="0">
              <a:solidFill>
                <a:srgbClr val="D09E00"/>
              </a:solidFill>
            </a:endParaRPr>
          </a:p>
        </p:txBody>
      </p:sp>
      <p:sp>
        <p:nvSpPr>
          <p:cNvPr id="5" name="TextBox 4">
            <a:extLst>
              <a:ext uri="{FF2B5EF4-FFF2-40B4-BE49-F238E27FC236}">
                <a16:creationId xmlns:a16="http://schemas.microsoft.com/office/drawing/2014/main" id="{5D8EB40B-211C-4FB0-97DA-E98D39BEE722}"/>
              </a:ext>
            </a:extLst>
          </p:cNvPr>
          <p:cNvSpPr txBox="1"/>
          <p:nvPr/>
        </p:nvSpPr>
        <p:spPr>
          <a:xfrm>
            <a:off x="384848" y="1015016"/>
            <a:ext cx="2045546" cy="830997"/>
          </a:xfrm>
          <a:prstGeom prst="rect">
            <a:avLst/>
          </a:prstGeom>
          <a:solidFill>
            <a:schemeClr val="bg1"/>
          </a:solidFill>
        </p:spPr>
        <p:txBody>
          <a:bodyPr wrap="square" rtlCol="0">
            <a:spAutoFit/>
          </a:bodyPr>
          <a:lstStyle/>
          <a:p>
            <a:pPr marL="61594" marR="276860">
              <a:lnSpc>
                <a:spcPct val="100000"/>
              </a:lnSpc>
            </a:pPr>
            <a:r>
              <a:rPr lang="en-US" sz="1600" b="1" spc="5" dirty="0">
                <a:solidFill>
                  <a:srgbClr val="D09E00"/>
                </a:solidFill>
                <a:cs typeface="Times New Roman"/>
              </a:rPr>
              <a:t>B</a:t>
            </a:r>
            <a:r>
              <a:rPr lang="en-US" sz="1600" b="1" dirty="0">
                <a:solidFill>
                  <a:srgbClr val="D09E00"/>
                </a:solidFill>
                <a:cs typeface="Times New Roman"/>
              </a:rPr>
              <a:t>.</a:t>
            </a:r>
            <a:r>
              <a:rPr lang="en-US" sz="1600" b="1" spc="-40" dirty="0">
                <a:solidFill>
                  <a:srgbClr val="D09E00"/>
                </a:solidFill>
                <a:cs typeface="Times New Roman"/>
              </a:rPr>
              <a:t> </a:t>
            </a:r>
            <a:r>
              <a:rPr lang="en-US" sz="1600" b="1" spc="10" dirty="0">
                <a:solidFill>
                  <a:srgbClr val="D09E00"/>
                </a:solidFill>
                <a:cs typeface="Times New Roman"/>
              </a:rPr>
              <a:t>A</a:t>
            </a:r>
            <a:r>
              <a:rPr lang="en-US" sz="1600" b="1" spc="-5" dirty="0">
                <a:solidFill>
                  <a:srgbClr val="D09E00"/>
                </a:solidFill>
                <a:cs typeface="Times New Roman"/>
              </a:rPr>
              <a:t>l</a:t>
            </a:r>
            <a:r>
              <a:rPr lang="en-US" sz="1600" b="1" spc="-15" dirty="0">
                <a:solidFill>
                  <a:srgbClr val="D09E00"/>
                </a:solidFill>
                <a:cs typeface="Times New Roman"/>
              </a:rPr>
              <a:t>i</a:t>
            </a:r>
            <a:r>
              <a:rPr lang="en-US" sz="1600" b="1" dirty="0">
                <a:solidFill>
                  <a:srgbClr val="D09E00"/>
                </a:solidFill>
                <a:cs typeface="Times New Roman"/>
              </a:rPr>
              <a:t>gn</a:t>
            </a:r>
            <a:r>
              <a:rPr lang="en-US" sz="1600" b="1" spc="5" dirty="0">
                <a:solidFill>
                  <a:srgbClr val="D09E00"/>
                </a:solidFill>
                <a:cs typeface="Times New Roman"/>
              </a:rPr>
              <a:t>e</a:t>
            </a:r>
            <a:r>
              <a:rPr lang="en-US" sz="1600" b="1" dirty="0">
                <a:solidFill>
                  <a:srgbClr val="D09E00"/>
                </a:solidFill>
                <a:cs typeface="Times New Roman"/>
              </a:rPr>
              <a:t>d</a:t>
            </a:r>
            <a:r>
              <a:rPr lang="en-US" sz="1600" b="1" spc="-45" dirty="0">
                <a:solidFill>
                  <a:srgbClr val="D09E00"/>
                </a:solidFill>
                <a:cs typeface="Times New Roman"/>
              </a:rPr>
              <a:t> </a:t>
            </a:r>
            <a:r>
              <a:rPr lang="en-US" sz="1600" b="1" spc="-5" dirty="0">
                <a:solidFill>
                  <a:srgbClr val="D09E00"/>
                </a:solidFill>
                <a:cs typeface="Times New Roman"/>
              </a:rPr>
              <a:t>wi</a:t>
            </a:r>
            <a:r>
              <a:rPr lang="en-US" sz="1600" b="1" dirty="0">
                <a:solidFill>
                  <a:srgbClr val="D09E00"/>
                </a:solidFill>
                <a:cs typeface="Times New Roman"/>
              </a:rPr>
              <a:t>th</a:t>
            </a:r>
            <a:r>
              <a:rPr lang="en-US" sz="1600" b="1" spc="-40" dirty="0">
                <a:solidFill>
                  <a:srgbClr val="D09E00"/>
                </a:solidFill>
                <a:cs typeface="Times New Roman"/>
              </a:rPr>
              <a:t> </a:t>
            </a:r>
            <a:r>
              <a:rPr lang="en-US" sz="1600" b="1" dirty="0">
                <a:solidFill>
                  <a:srgbClr val="D09E00"/>
                </a:solidFill>
                <a:cs typeface="Times New Roman"/>
              </a:rPr>
              <a:t>ACC</a:t>
            </a:r>
            <a:r>
              <a:rPr lang="en-US" sz="1600" b="1" spc="-35" dirty="0">
                <a:solidFill>
                  <a:srgbClr val="D09E00"/>
                </a:solidFill>
                <a:cs typeface="Times New Roman"/>
              </a:rPr>
              <a:t> </a:t>
            </a:r>
            <a:r>
              <a:rPr lang="en-US" sz="1600" b="1" spc="5" dirty="0">
                <a:solidFill>
                  <a:srgbClr val="D09E00"/>
                </a:solidFill>
                <a:cs typeface="Times New Roman"/>
              </a:rPr>
              <a:t>s</a:t>
            </a:r>
            <a:r>
              <a:rPr lang="en-US" sz="1600" b="1" spc="-5" dirty="0">
                <a:solidFill>
                  <a:srgbClr val="D09E00"/>
                </a:solidFill>
                <a:cs typeface="Times New Roman"/>
              </a:rPr>
              <a:t>t</a:t>
            </a:r>
            <a:r>
              <a:rPr lang="en-US" sz="1600" b="1" dirty="0">
                <a:solidFill>
                  <a:srgbClr val="D09E00"/>
                </a:solidFill>
                <a:cs typeface="Times New Roman"/>
              </a:rPr>
              <a:t>r</a:t>
            </a:r>
            <a:r>
              <a:rPr lang="en-US" sz="1600" b="1" spc="-5" dirty="0">
                <a:solidFill>
                  <a:srgbClr val="D09E00"/>
                </a:solidFill>
                <a:cs typeface="Times New Roman"/>
              </a:rPr>
              <a:t>at</a:t>
            </a:r>
            <a:r>
              <a:rPr lang="en-US" sz="1600" b="1" spc="5" dirty="0">
                <a:solidFill>
                  <a:srgbClr val="D09E00"/>
                </a:solidFill>
                <a:cs typeface="Times New Roman"/>
              </a:rPr>
              <a:t>e</a:t>
            </a:r>
            <a:r>
              <a:rPr lang="en-US" sz="1600" b="1" dirty="0">
                <a:solidFill>
                  <a:srgbClr val="D09E00"/>
                </a:solidFill>
                <a:cs typeface="Times New Roman"/>
              </a:rPr>
              <a:t>g</a:t>
            </a:r>
            <a:r>
              <a:rPr lang="en-US" sz="1600" b="1" spc="-5" dirty="0">
                <a:solidFill>
                  <a:srgbClr val="D09E00"/>
                </a:solidFill>
                <a:cs typeface="Times New Roman"/>
              </a:rPr>
              <a:t>i</a:t>
            </a:r>
            <a:r>
              <a:rPr lang="en-US" sz="1600" b="1" dirty="0">
                <a:solidFill>
                  <a:srgbClr val="D09E00"/>
                </a:solidFill>
                <a:cs typeface="Times New Roman"/>
              </a:rPr>
              <a:t>c</a:t>
            </a:r>
            <a:r>
              <a:rPr lang="en-US" sz="1600" b="1" spc="-25" dirty="0">
                <a:solidFill>
                  <a:srgbClr val="D09E00"/>
                </a:solidFill>
                <a:cs typeface="Times New Roman"/>
              </a:rPr>
              <a:t> </a:t>
            </a:r>
            <a:r>
              <a:rPr lang="en-US" sz="1600" b="1" dirty="0">
                <a:solidFill>
                  <a:srgbClr val="D09E00"/>
                </a:solidFill>
                <a:cs typeface="Times New Roman"/>
              </a:rPr>
              <a:t>p</a:t>
            </a:r>
            <a:r>
              <a:rPr lang="en-US" sz="1600" b="1" spc="-5" dirty="0">
                <a:solidFill>
                  <a:srgbClr val="D09E00"/>
                </a:solidFill>
                <a:cs typeface="Times New Roman"/>
              </a:rPr>
              <a:t>la</a:t>
            </a:r>
            <a:r>
              <a:rPr lang="en-US" sz="1600" b="1" dirty="0">
                <a:solidFill>
                  <a:srgbClr val="D09E00"/>
                </a:solidFill>
                <a:cs typeface="Times New Roman"/>
              </a:rPr>
              <a:t>n</a:t>
            </a:r>
            <a:r>
              <a:rPr lang="en-US" sz="1600" b="1" spc="-40" dirty="0">
                <a:solidFill>
                  <a:srgbClr val="D09E00"/>
                </a:solidFill>
                <a:cs typeface="Times New Roman"/>
              </a:rPr>
              <a:t> </a:t>
            </a:r>
            <a:r>
              <a:rPr lang="en-US" sz="1600" b="1" spc="5" dirty="0">
                <a:solidFill>
                  <a:srgbClr val="D09E00"/>
                </a:solidFill>
                <a:cs typeface="Times New Roman"/>
              </a:rPr>
              <a:t>a</a:t>
            </a:r>
            <a:r>
              <a:rPr lang="en-US" sz="1600" b="1" spc="-5" dirty="0">
                <a:solidFill>
                  <a:srgbClr val="D09E00"/>
                </a:solidFill>
                <a:cs typeface="Times New Roman"/>
              </a:rPr>
              <a:t>n</a:t>
            </a:r>
            <a:r>
              <a:rPr lang="en-US" sz="1600" b="1" dirty="0">
                <a:solidFill>
                  <a:srgbClr val="D09E00"/>
                </a:solidFill>
                <a:cs typeface="Times New Roman"/>
              </a:rPr>
              <a:t>d </a:t>
            </a:r>
            <a:r>
              <a:rPr lang="en-US" sz="1600" b="1" spc="5" dirty="0">
                <a:solidFill>
                  <a:srgbClr val="D09E00"/>
                </a:solidFill>
                <a:cs typeface="Times New Roman"/>
              </a:rPr>
              <a:t>m</a:t>
            </a:r>
            <a:r>
              <a:rPr lang="en-US" sz="1600" b="1" spc="-5" dirty="0">
                <a:solidFill>
                  <a:srgbClr val="D09E00"/>
                </a:solidFill>
                <a:cs typeface="Times New Roman"/>
              </a:rPr>
              <a:t>i</a:t>
            </a:r>
            <a:r>
              <a:rPr lang="en-US" sz="1600" b="1" dirty="0">
                <a:solidFill>
                  <a:srgbClr val="D09E00"/>
                </a:solidFill>
                <a:cs typeface="Times New Roman"/>
              </a:rPr>
              <a:t>s</a:t>
            </a:r>
            <a:r>
              <a:rPr lang="en-US" sz="1600" b="1" spc="5" dirty="0">
                <a:solidFill>
                  <a:srgbClr val="D09E00"/>
                </a:solidFill>
                <a:cs typeface="Times New Roman"/>
              </a:rPr>
              <a:t>s</a:t>
            </a:r>
            <a:r>
              <a:rPr lang="en-US" sz="1600" b="1" spc="-15" dirty="0">
                <a:solidFill>
                  <a:srgbClr val="D09E00"/>
                </a:solidFill>
                <a:cs typeface="Times New Roman"/>
              </a:rPr>
              <a:t>i</a:t>
            </a:r>
            <a:r>
              <a:rPr lang="en-US" sz="1600" b="1" dirty="0">
                <a:solidFill>
                  <a:srgbClr val="D09E00"/>
                </a:solidFill>
                <a:cs typeface="Times New Roman"/>
              </a:rPr>
              <a:t>on</a:t>
            </a:r>
          </a:p>
        </p:txBody>
      </p:sp>
      <p:sp>
        <p:nvSpPr>
          <p:cNvPr id="6" name="TextBox 5">
            <a:extLst>
              <a:ext uri="{FF2B5EF4-FFF2-40B4-BE49-F238E27FC236}">
                <a16:creationId xmlns:a16="http://schemas.microsoft.com/office/drawing/2014/main" id="{A27B3B7C-64FE-4A7F-82E8-762D6CCAE8D7}"/>
              </a:ext>
            </a:extLst>
          </p:cNvPr>
          <p:cNvSpPr txBox="1"/>
          <p:nvPr/>
        </p:nvSpPr>
        <p:spPr>
          <a:xfrm>
            <a:off x="377228" y="1934528"/>
            <a:ext cx="2015067" cy="584775"/>
          </a:xfrm>
          <a:prstGeom prst="rect">
            <a:avLst/>
          </a:prstGeom>
          <a:solidFill>
            <a:schemeClr val="bg1"/>
          </a:solidFill>
        </p:spPr>
        <p:txBody>
          <a:bodyPr wrap="square" rtlCol="0">
            <a:spAutoFit/>
          </a:bodyPr>
          <a:lstStyle/>
          <a:p>
            <a:pPr marL="61594" marR="276860">
              <a:lnSpc>
                <a:spcPct val="100000"/>
              </a:lnSpc>
            </a:pPr>
            <a:r>
              <a:rPr lang="en-US" sz="1600" b="1" spc="5" dirty="0">
                <a:solidFill>
                  <a:srgbClr val="D09E00"/>
                </a:solidFill>
                <a:cs typeface="Times New Roman"/>
              </a:rPr>
              <a:t>C</a:t>
            </a:r>
            <a:r>
              <a:rPr lang="en-US" sz="1600" b="1" dirty="0">
                <a:solidFill>
                  <a:srgbClr val="D09E00"/>
                </a:solidFill>
                <a:cs typeface="Times New Roman"/>
              </a:rPr>
              <a:t>.</a:t>
            </a:r>
            <a:r>
              <a:rPr lang="en-US" sz="1600" b="1" spc="-40" dirty="0">
                <a:solidFill>
                  <a:srgbClr val="D09E00"/>
                </a:solidFill>
                <a:cs typeface="Times New Roman"/>
              </a:rPr>
              <a:t> </a:t>
            </a:r>
            <a:r>
              <a:rPr lang="en-US" sz="1600" b="1" dirty="0">
                <a:solidFill>
                  <a:srgbClr val="D09E00"/>
                </a:solidFill>
                <a:cs typeface="Times New Roman"/>
              </a:rPr>
              <a:t>E</a:t>
            </a:r>
            <a:r>
              <a:rPr lang="en-US" sz="1600" b="1" spc="5" dirty="0">
                <a:solidFill>
                  <a:srgbClr val="D09E00"/>
                </a:solidFill>
                <a:cs typeface="Times New Roman"/>
              </a:rPr>
              <a:t>v</a:t>
            </a:r>
            <a:r>
              <a:rPr lang="en-US" sz="1600" b="1" spc="-15" dirty="0">
                <a:solidFill>
                  <a:srgbClr val="D09E00"/>
                </a:solidFill>
                <a:cs typeface="Times New Roman"/>
              </a:rPr>
              <a:t>i</a:t>
            </a:r>
            <a:r>
              <a:rPr lang="en-US" sz="1600" b="1" dirty="0">
                <a:solidFill>
                  <a:srgbClr val="D09E00"/>
                </a:solidFill>
                <a:cs typeface="Times New Roman"/>
              </a:rPr>
              <a:t>d</a:t>
            </a:r>
            <a:r>
              <a:rPr lang="en-US" sz="1600" b="1" spc="5" dirty="0">
                <a:solidFill>
                  <a:srgbClr val="D09E00"/>
                </a:solidFill>
                <a:cs typeface="Times New Roman"/>
              </a:rPr>
              <a:t>e</a:t>
            </a:r>
            <a:r>
              <a:rPr lang="en-US" sz="1600" b="1" dirty="0">
                <a:solidFill>
                  <a:srgbClr val="D09E00"/>
                </a:solidFill>
                <a:cs typeface="Times New Roman"/>
              </a:rPr>
              <a:t>n</a:t>
            </a:r>
            <a:r>
              <a:rPr lang="en-US" sz="1600" b="1" spc="-10" dirty="0">
                <a:solidFill>
                  <a:srgbClr val="D09E00"/>
                </a:solidFill>
                <a:cs typeface="Times New Roman"/>
              </a:rPr>
              <a:t>c</a:t>
            </a:r>
            <a:r>
              <a:rPr lang="en-US" sz="1600" b="1" dirty="0">
                <a:solidFill>
                  <a:srgbClr val="D09E00"/>
                </a:solidFill>
                <a:cs typeface="Times New Roman"/>
              </a:rPr>
              <a:t>e</a:t>
            </a:r>
            <a:r>
              <a:rPr lang="en-US" sz="1600" b="1" spc="-60" dirty="0">
                <a:solidFill>
                  <a:srgbClr val="D09E00"/>
                </a:solidFill>
                <a:cs typeface="Times New Roman"/>
              </a:rPr>
              <a:t> </a:t>
            </a:r>
            <a:r>
              <a:rPr lang="en-US" sz="1600" b="1" spc="-10" dirty="0">
                <a:solidFill>
                  <a:srgbClr val="D09E00"/>
                </a:solidFill>
                <a:cs typeface="Times New Roman"/>
              </a:rPr>
              <a:t>o</a:t>
            </a:r>
            <a:r>
              <a:rPr lang="en-US" sz="1600" b="1" dirty="0">
                <a:solidFill>
                  <a:srgbClr val="D09E00"/>
                </a:solidFill>
                <a:cs typeface="Times New Roman"/>
              </a:rPr>
              <a:t>f</a:t>
            </a:r>
            <a:r>
              <a:rPr lang="en-US" sz="1600" b="1" spc="-30" dirty="0">
                <a:solidFill>
                  <a:srgbClr val="D09E00"/>
                </a:solidFill>
                <a:cs typeface="Times New Roman"/>
              </a:rPr>
              <a:t> </a:t>
            </a:r>
            <a:r>
              <a:rPr lang="en-US" sz="1600" b="1" spc="-5" dirty="0">
                <a:solidFill>
                  <a:srgbClr val="D09E00"/>
                </a:solidFill>
                <a:cs typeface="Times New Roman"/>
              </a:rPr>
              <a:t>n</a:t>
            </a:r>
            <a:r>
              <a:rPr lang="en-US" sz="1600" b="1" spc="5" dirty="0">
                <a:solidFill>
                  <a:srgbClr val="D09E00"/>
                </a:solidFill>
                <a:cs typeface="Times New Roman"/>
              </a:rPr>
              <a:t>ee</a:t>
            </a:r>
            <a:r>
              <a:rPr lang="en-US" sz="1600" b="1" dirty="0">
                <a:solidFill>
                  <a:srgbClr val="D09E00"/>
                </a:solidFill>
                <a:cs typeface="Times New Roman"/>
              </a:rPr>
              <a:t>d</a:t>
            </a:r>
            <a:r>
              <a:rPr lang="en-US" sz="1600" b="1" spc="-65" dirty="0">
                <a:solidFill>
                  <a:srgbClr val="D09E00"/>
                </a:solidFill>
                <a:cs typeface="Times New Roman"/>
              </a:rPr>
              <a:t> </a:t>
            </a:r>
            <a:r>
              <a:rPr lang="en-US" sz="1600" b="1" dirty="0">
                <a:solidFill>
                  <a:srgbClr val="D09E00"/>
                </a:solidFill>
                <a:cs typeface="Times New Roman"/>
              </a:rPr>
              <a:t>to</a:t>
            </a:r>
            <a:r>
              <a:rPr lang="en-US" sz="1600" b="1" spc="-40" dirty="0">
                <a:solidFill>
                  <a:srgbClr val="D09E00"/>
                </a:solidFill>
                <a:cs typeface="Times New Roman"/>
              </a:rPr>
              <a:t> </a:t>
            </a:r>
            <a:r>
              <a:rPr lang="en-US" sz="1600" b="1" spc="-5" dirty="0">
                <a:solidFill>
                  <a:srgbClr val="D09E00"/>
                </a:solidFill>
                <a:cs typeface="Times New Roman"/>
              </a:rPr>
              <a:t>i</a:t>
            </a:r>
            <a:r>
              <a:rPr lang="en-US" sz="1600" b="1" spc="5" dirty="0">
                <a:solidFill>
                  <a:srgbClr val="D09E00"/>
                </a:solidFill>
                <a:cs typeface="Times New Roman"/>
              </a:rPr>
              <a:t>m</a:t>
            </a:r>
            <a:r>
              <a:rPr lang="en-US" sz="1600" b="1" dirty="0">
                <a:solidFill>
                  <a:srgbClr val="D09E00"/>
                </a:solidFill>
                <a:cs typeface="Times New Roman"/>
              </a:rPr>
              <a:t>pro</a:t>
            </a:r>
            <a:r>
              <a:rPr lang="en-US" sz="1600" b="1" spc="-5" dirty="0">
                <a:solidFill>
                  <a:srgbClr val="D09E00"/>
                </a:solidFill>
                <a:cs typeface="Times New Roman"/>
              </a:rPr>
              <a:t>v</a:t>
            </a:r>
            <a:r>
              <a:rPr lang="en-US" sz="1600" b="1" dirty="0">
                <a:solidFill>
                  <a:srgbClr val="D09E00"/>
                </a:solidFill>
                <a:cs typeface="Times New Roman"/>
              </a:rPr>
              <a:t>e</a:t>
            </a:r>
          </a:p>
        </p:txBody>
      </p:sp>
      <p:sp>
        <p:nvSpPr>
          <p:cNvPr id="7" name="TextBox 6">
            <a:extLst>
              <a:ext uri="{FF2B5EF4-FFF2-40B4-BE49-F238E27FC236}">
                <a16:creationId xmlns:a16="http://schemas.microsoft.com/office/drawing/2014/main" id="{BCFA1355-0E5B-4222-BC15-C55248C66B71}"/>
              </a:ext>
            </a:extLst>
          </p:cNvPr>
          <p:cNvSpPr txBox="1"/>
          <p:nvPr/>
        </p:nvSpPr>
        <p:spPr>
          <a:xfrm>
            <a:off x="2468189" y="537013"/>
            <a:ext cx="2071801" cy="338554"/>
          </a:xfrm>
          <a:prstGeom prst="rect">
            <a:avLst/>
          </a:prstGeom>
          <a:solidFill>
            <a:schemeClr val="bg1"/>
          </a:solidFill>
        </p:spPr>
        <p:txBody>
          <a:bodyPr wrap="square" rtlCol="0">
            <a:spAutoFit/>
          </a:bodyPr>
          <a:lstStyle/>
          <a:p>
            <a:pPr marL="61594">
              <a:lnSpc>
                <a:spcPct val="100000"/>
              </a:lnSpc>
            </a:pPr>
            <a:r>
              <a:rPr lang="en-US" sz="1600" b="1" dirty="0">
                <a:solidFill>
                  <a:srgbClr val="D09E00"/>
                </a:solidFill>
                <a:cs typeface="Times New Roman"/>
              </a:rPr>
              <a:t>D.</a:t>
            </a:r>
            <a:r>
              <a:rPr lang="en-US" sz="1600" b="1" spc="-40" dirty="0">
                <a:solidFill>
                  <a:srgbClr val="D09E00"/>
                </a:solidFill>
                <a:cs typeface="Times New Roman"/>
              </a:rPr>
              <a:t> </a:t>
            </a:r>
            <a:r>
              <a:rPr lang="en-US" sz="1600" b="1" dirty="0">
                <a:solidFill>
                  <a:srgbClr val="D09E00"/>
                </a:solidFill>
                <a:cs typeface="Times New Roman"/>
              </a:rPr>
              <a:t>Dr</a:t>
            </a:r>
            <a:r>
              <a:rPr lang="en-US" sz="1600" b="1" spc="-5" dirty="0">
                <a:solidFill>
                  <a:srgbClr val="D09E00"/>
                </a:solidFill>
                <a:cs typeface="Times New Roman"/>
              </a:rPr>
              <a:t>i</a:t>
            </a:r>
            <a:r>
              <a:rPr lang="en-US" sz="1600" b="1" spc="5" dirty="0">
                <a:solidFill>
                  <a:srgbClr val="D09E00"/>
                </a:solidFill>
                <a:cs typeface="Times New Roman"/>
              </a:rPr>
              <a:t>v</a:t>
            </a:r>
            <a:r>
              <a:rPr lang="en-US" sz="1600" b="1" spc="-5" dirty="0">
                <a:solidFill>
                  <a:srgbClr val="D09E00"/>
                </a:solidFill>
                <a:cs typeface="Times New Roman"/>
              </a:rPr>
              <a:t>e</a:t>
            </a:r>
            <a:r>
              <a:rPr lang="en-US" sz="1600" b="1" dirty="0">
                <a:solidFill>
                  <a:srgbClr val="D09E00"/>
                </a:solidFill>
                <a:cs typeface="Times New Roman"/>
              </a:rPr>
              <a:t>rs</a:t>
            </a:r>
          </a:p>
        </p:txBody>
      </p:sp>
      <p:sp>
        <p:nvSpPr>
          <p:cNvPr id="8" name="TextBox 7">
            <a:extLst>
              <a:ext uri="{FF2B5EF4-FFF2-40B4-BE49-F238E27FC236}">
                <a16:creationId xmlns:a16="http://schemas.microsoft.com/office/drawing/2014/main" id="{0801CF27-F4DF-41FA-AA4B-897B7E46C85E}"/>
              </a:ext>
            </a:extLst>
          </p:cNvPr>
          <p:cNvSpPr txBox="1"/>
          <p:nvPr/>
        </p:nvSpPr>
        <p:spPr>
          <a:xfrm>
            <a:off x="2451092" y="1437123"/>
            <a:ext cx="2150543" cy="584775"/>
          </a:xfrm>
          <a:prstGeom prst="rect">
            <a:avLst/>
          </a:prstGeom>
          <a:solidFill>
            <a:schemeClr val="bg1"/>
          </a:solidFill>
        </p:spPr>
        <p:txBody>
          <a:bodyPr wrap="square" rtlCol="0">
            <a:spAutoFit/>
          </a:bodyPr>
          <a:lstStyle/>
          <a:p>
            <a:pPr marL="61594" marR="276860">
              <a:lnSpc>
                <a:spcPct val="100000"/>
              </a:lnSpc>
            </a:pPr>
            <a:r>
              <a:rPr lang="en-US" sz="1600" b="1" dirty="0">
                <a:solidFill>
                  <a:srgbClr val="D09E00"/>
                </a:solidFill>
                <a:cs typeface="Times New Roman"/>
              </a:rPr>
              <a:t>E.</a:t>
            </a:r>
            <a:r>
              <a:rPr lang="en-US" sz="1600" b="1" spc="-30" dirty="0">
                <a:solidFill>
                  <a:srgbClr val="D09E00"/>
                </a:solidFill>
                <a:cs typeface="Times New Roman"/>
              </a:rPr>
              <a:t> </a:t>
            </a:r>
            <a:r>
              <a:rPr lang="en-US" sz="1600" b="1" dirty="0">
                <a:solidFill>
                  <a:srgbClr val="D09E00"/>
                </a:solidFill>
                <a:cs typeface="Times New Roman"/>
              </a:rPr>
              <a:t>Dr</a:t>
            </a:r>
            <a:r>
              <a:rPr lang="en-US" sz="1600" b="1" spc="-5" dirty="0">
                <a:solidFill>
                  <a:srgbClr val="D09E00"/>
                </a:solidFill>
                <a:cs typeface="Times New Roman"/>
              </a:rPr>
              <a:t>af</a:t>
            </a:r>
            <a:r>
              <a:rPr lang="en-US" sz="1600" b="1" dirty="0">
                <a:solidFill>
                  <a:srgbClr val="D09E00"/>
                </a:solidFill>
                <a:cs typeface="Times New Roman"/>
              </a:rPr>
              <a:t>t</a:t>
            </a:r>
            <a:r>
              <a:rPr lang="en-US" sz="1600" b="1" spc="-40" dirty="0">
                <a:solidFill>
                  <a:srgbClr val="D09E00"/>
                </a:solidFill>
                <a:cs typeface="Times New Roman"/>
              </a:rPr>
              <a:t> </a:t>
            </a:r>
            <a:r>
              <a:rPr lang="en-US" sz="1600" b="1" dirty="0">
                <a:solidFill>
                  <a:srgbClr val="D09E00"/>
                </a:solidFill>
                <a:cs typeface="Times New Roman"/>
              </a:rPr>
              <a:t>QI</a:t>
            </a:r>
            <a:r>
              <a:rPr lang="en-US" sz="1600" b="1" spc="-30" dirty="0">
                <a:solidFill>
                  <a:srgbClr val="D09E00"/>
                </a:solidFill>
                <a:cs typeface="Times New Roman"/>
              </a:rPr>
              <a:t> </a:t>
            </a:r>
            <a:r>
              <a:rPr lang="en-US" sz="1600" b="1" spc="-5" dirty="0">
                <a:solidFill>
                  <a:srgbClr val="D09E00"/>
                </a:solidFill>
                <a:cs typeface="Times New Roman"/>
              </a:rPr>
              <a:t>ai</a:t>
            </a:r>
            <a:r>
              <a:rPr lang="en-US" sz="1600" b="1" dirty="0">
                <a:solidFill>
                  <a:srgbClr val="D09E00"/>
                </a:solidFill>
                <a:cs typeface="Times New Roman"/>
              </a:rPr>
              <a:t>m</a:t>
            </a:r>
            <a:r>
              <a:rPr lang="en-US" sz="1600" b="1" spc="-20" dirty="0">
                <a:solidFill>
                  <a:srgbClr val="D09E00"/>
                </a:solidFill>
                <a:cs typeface="Times New Roman"/>
              </a:rPr>
              <a:t> </a:t>
            </a:r>
            <a:r>
              <a:rPr lang="en-US" sz="1600" b="1" spc="5" dirty="0">
                <a:solidFill>
                  <a:srgbClr val="D09E00"/>
                </a:solidFill>
                <a:cs typeface="Times New Roman"/>
              </a:rPr>
              <a:t>s</a:t>
            </a:r>
            <a:r>
              <a:rPr lang="en-US" sz="1600" b="1" spc="-5" dirty="0">
                <a:solidFill>
                  <a:srgbClr val="D09E00"/>
                </a:solidFill>
                <a:cs typeface="Times New Roman"/>
              </a:rPr>
              <a:t>ta</a:t>
            </a:r>
            <a:r>
              <a:rPr lang="en-US" sz="1600" b="1" dirty="0">
                <a:solidFill>
                  <a:srgbClr val="D09E00"/>
                </a:solidFill>
                <a:cs typeface="Times New Roman"/>
              </a:rPr>
              <a:t>t</a:t>
            </a:r>
            <a:r>
              <a:rPr lang="en-US" sz="1600" b="1" spc="-5" dirty="0">
                <a:solidFill>
                  <a:srgbClr val="D09E00"/>
                </a:solidFill>
                <a:cs typeface="Times New Roman"/>
              </a:rPr>
              <a:t>e</a:t>
            </a:r>
            <a:r>
              <a:rPr lang="en-US" sz="1600" b="1" spc="5" dirty="0">
                <a:solidFill>
                  <a:srgbClr val="D09E00"/>
                </a:solidFill>
                <a:cs typeface="Times New Roman"/>
              </a:rPr>
              <a:t>me</a:t>
            </a:r>
            <a:r>
              <a:rPr lang="en-US" sz="1600" b="1" dirty="0">
                <a:solidFill>
                  <a:srgbClr val="D09E00"/>
                </a:solidFill>
                <a:cs typeface="Times New Roman"/>
              </a:rPr>
              <a:t>n</a:t>
            </a:r>
            <a:r>
              <a:rPr lang="en-US" sz="1600" b="1" spc="-5" dirty="0">
                <a:solidFill>
                  <a:srgbClr val="D09E00"/>
                </a:solidFill>
                <a:cs typeface="Times New Roman"/>
              </a:rPr>
              <a:t>t</a:t>
            </a:r>
            <a:r>
              <a:rPr lang="en-US" sz="1600" b="1" spc="5" dirty="0">
                <a:solidFill>
                  <a:srgbClr val="D09E00"/>
                </a:solidFill>
                <a:cs typeface="Times New Roman"/>
              </a:rPr>
              <a:t>(</a:t>
            </a:r>
            <a:r>
              <a:rPr lang="en-US" sz="1600" b="1" dirty="0">
                <a:solidFill>
                  <a:srgbClr val="D09E00"/>
                </a:solidFill>
                <a:cs typeface="Times New Roman"/>
              </a:rPr>
              <a:t>s) </a:t>
            </a:r>
          </a:p>
        </p:txBody>
      </p:sp>
      <p:sp>
        <p:nvSpPr>
          <p:cNvPr id="10" name="TextBox 9">
            <a:extLst>
              <a:ext uri="{FF2B5EF4-FFF2-40B4-BE49-F238E27FC236}">
                <a16:creationId xmlns:a16="http://schemas.microsoft.com/office/drawing/2014/main" id="{35C7EB0A-E543-4545-B104-BAC248C5BB44}"/>
              </a:ext>
            </a:extLst>
          </p:cNvPr>
          <p:cNvSpPr txBox="1"/>
          <p:nvPr/>
        </p:nvSpPr>
        <p:spPr>
          <a:xfrm>
            <a:off x="6816129" y="1451417"/>
            <a:ext cx="1911926" cy="584775"/>
          </a:xfrm>
          <a:prstGeom prst="rect">
            <a:avLst/>
          </a:prstGeom>
          <a:solidFill>
            <a:schemeClr val="bg1"/>
          </a:solidFill>
        </p:spPr>
        <p:txBody>
          <a:bodyPr wrap="square" rtlCol="0">
            <a:spAutoFit/>
          </a:bodyPr>
          <a:lstStyle/>
          <a:p>
            <a:pPr marL="61594" marR="276860">
              <a:lnSpc>
                <a:spcPct val="100000"/>
              </a:lnSpc>
            </a:pPr>
            <a:r>
              <a:rPr lang="en-US" sz="1600" b="1" dirty="0">
                <a:solidFill>
                  <a:srgbClr val="D09E00"/>
                </a:solidFill>
                <a:cs typeface="Times New Roman"/>
              </a:rPr>
              <a:t>K. </a:t>
            </a:r>
            <a:r>
              <a:rPr lang="en-US" sz="1600" b="1" spc="-5" dirty="0">
                <a:solidFill>
                  <a:srgbClr val="D09E00"/>
                </a:solidFill>
                <a:cs typeface="Times New Roman"/>
              </a:rPr>
              <a:t>O</a:t>
            </a:r>
            <a:r>
              <a:rPr lang="en-US" sz="1600" b="1" spc="5" dirty="0">
                <a:solidFill>
                  <a:srgbClr val="D09E00"/>
                </a:solidFill>
                <a:cs typeface="Times New Roman"/>
              </a:rPr>
              <a:t>ve</a:t>
            </a:r>
            <a:r>
              <a:rPr lang="en-US" sz="1600" b="1" spc="-5" dirty="0">
                <a:solidFill>
                  <a:srgbClr val="D09E00"/>
                </a:solidFill>
                <a:cs typeface="Times New Roman"/>
              </a:rPr>
              <a:t>r</a:t>
            </a:r>
            <a:r>
              <a:rPr lang="en-US" sz="1600" b="1" spc="5" dirty="0">
                <a:solidFill>
                  <a:srgbClr val="D09E00"/>
                </a:solidFill>
                <a:cs typeface="Times New Roman"/>
              </a:rPr>
              <a:t>a</a:t>
            </a:r>
            <a:r>
              <a:rPr lang="en-US" sz="1600" b="1" spc="-5" dirty="0">
                <a:solidFill>
                  <a:srgbClr val="D09E00"/>
                </a:solidFill>
                <a:cs typeface="Times New Roman"/>
              </a:rPr>
              <a:t>l</a:t>
            </a:r>
            <a:r>
              <a:rPr lang="en-US" sz="1600" b="1" dirty="0">
                <a:solidFill>
                  <a:srgbClr val="D09E00"/>
                </a:solidFill>
                <a:cs typeface="Times New Roman"/>
              </a:rPr>
              <a:t>l</a:t>
            </a:r>
            <a:r>
              <a:rPr lang="en-US" sz="1600" b="1" spc="-45" dirty="0">
                <a:solidFill>
                  <a:srgbClr val="D09E00"/>
                </a:solidFill>
                <a:cs typeface="Times New Roman"/>
              </a:rPr>
              <a:t> </a:t>
            </a:r>
            <a:r>
              <a:rPr lang="en-US" sz="1600" b="1" dirty="0">
                <a:solidFill>
                  <a:srgbClr val="D09E00"/>
                </a:solidFill>
                <a:cs typeface="Times New Roman"/>
              </a:rPr>
              <a:t>pro</a:t>
            </a:r>
            <a:r>
              <a:rPr lang="en-US" sz="1600" b="1" spc="-5" dirty="0">
                <a:solidFill>
                  <a:srgbClr val="D09E00"/>
                </a:solidFill>
                <a:cs typeface="Times New Roman"/>
              </a:rPr>
              <a:t>g</a:t>
            </a:r>
            <a:r>
              <a:rPr lang="en-US" sz="1600" b="1" dirty="0">
                <a:solidFill>
                  <a:srgbClr val="D09E00"/>
                </a:solidFill>
                <a:cs typeface="Times New Roman"/>
              </a:rPr>
              <a:t>r</a:t>
            </a:r>
            <a:r>
              <a:rPr lang="en-US" sz="1600" b="1" spc="5" dirty="0">
                <a:solidFill>
                  <a:srgbClr val="D09E00"/>
                </a:solidFill>
                <a:cs typeface="Times New Roman"/>
              </a:rPr>
              <a:t>a</a:t>
            </a:r>
            <a:r>
              <a:rPr lang="en-US" sz="1600" b="1" dirty="0">
                <a:solidFill>
                  <a:srgbClr val="D09E00"/>
                </a:solidFill>
                <a:cs typeface="Times New Roman"/>
              </a:rPr>
              <a:t>m</a:t>
            </a:r>
            <a:r>
              <a:rPr lang="en-US" sz="1600" b="1" spc="-50" dirty="0">
                <a:solidFill>
                  <a:srgbClr val="D09E00"/>
                </a:solidFill>
                <a:cs typeface="Times New Roman"/>
              </a:rPr>
              <a:t> </a:t>
            </a:r>
            <a:r>
              <a:rPr lang="en-US" sz="1600" b="1" spc="-5" dirty="0">
                <a:solidFill>
                  <a:srgbClr val="D09E00"/>
                </a:solidFill>
                <a:cs typeface="Times New Roman"/>
              </a:rPr>
              <a:t>d</a:t>
            </a:r>
            <a:r>
              <a:rPr lang="en-US" sz="1600" b="1" spc="5" dirty="0">
                <a:solidFill>
                  <a:srgbClr val="D09E00"/>
                </a:solidFill>
                <a:cs typeface="Times New Roman"/>
              </a:rPr>
              <a:t>e</a:t>
            </a:r>
            <a:r>
              <a:rPr lang="en-US" sz="1600" b="1" dirty="0">
                <a:solidFill>
                  <a:srgbClr val="D09E00"/>
                </a:solidFill>
                <a:cs typeface="Times New Roman"/>
              </a:rPr>
              <a:t>s</a:t>
            </a:r>
            <a:r>
              <a:rPr lang="en-US" sz="1600" b="1" spc="-5" dirty="0">
                <a:solidFill>
                  <a:srgbClr val="D09E00"/>
                </a:solidFill>
                <a:cs typeface="Times New Roman"/>
              </a:rPr>
              <a:t>i</a:t>
            </a:r>
            <a:r>
              <a:rPr lang="en-US" sz="1600" b="1" dirty="0">
                <a:solidFill>
                  <a:srgbClr val="D09E00"/>
                </a:solidFill>
                <a:cs typeface="Times New Roman"/>
              </a:rPr>
              <a:t>gn</a:t>
            </a:r>
          </a:p>
        </p:txBody>
      </p:sp>
      <p:sp>
        <p:nvSpPr>
          <p:cNvPr id="11" name="TextBox 10">
            <a:extLst>
              <a:ext uri="{FF2B5EF4-FFF2-40B4-BE49-F238E27FC236}">
                <a16:creationId xmlns:a16="http://schemas.microsoft.com/office/drawing/2014/main" id="{E1D74404-A8CA-4228-A792-954FC5541326}"/>
              </a:ext>
            </a:extLst>
          </p:cNvPr>
          <p:cNvSpPr txBox="1"/>
          <p:nvPr/>
        </p:nvSpPr>
        <p:spPr>
          <a:xfrm>
            <a:off x="4644888" y="1430514"/>
            <a:ext cx="2053013" cy="338554"/>
          </a:xfrm>
          <a:prstGeom prst="rect">
            <a:avLst/>
          </a:prstGeom>
          <a:solidFill>
            <a:schemeClr val="bg1"/>
          </a:solidFill>
        </p:spPr>
        <p:txBody>
          <a:bodyPr wrap="square" rtlCol="0">
            <a:spAutoFit/>
          </a:bodyPr>
          <a:lstStyle/>
          <a:p>
            <a:pPr marL="61594" marR="276860">
              <a:lnSpc>
                <a:spcPct val="100000"/>
              </a:lnSpc>
            </a:pPr>
            <a:r>
              <a:rPr lang="en-US" sz="1600" b="1" dirty="0">
                <a:solidFill>
                  <a:srgbClr val="D09E00"/>
                </a:solidFill>
                <a:cs typeface="Times New Roman"/>
              </a:rPr>
              <a:t>H. Internal levers</a:t>
            </a:r>
          </a:p>
        </p:txBody>
      </p:sp>
      <p:sp>
        <p:nvSpPr>
          <p:cNvPr id="12" name="TextBox 11">
            <a:extLst>
              <a:ext uri="{FF2B5EF4-FFF2-40B4-BE49-F238E27FC236}">
                <a16:creationId xmlns:a16="http://schemas.microsoft.com/office/drawing/2014/main" id="{DE914A5E-0F2A-4E74-A026-800BB723FC22}"/>
              </a:ext>
            </a:extLst>
          </p:cNvPr>
          <p:cNvSpPr txBox="1"/>
          <p:nvPr/>
        </p:nvSpPr>
        <p:spPr>
          <a:xfrm>
            <a:off x="6828979" y="544830"/>
            <a:ext cx="2039391" cy="830997"/>
          </a:xfrm>
          <a:prstGeom prst="rect">
            <a:avLst/>
          </a:prstGeom>
          <a:solidFill>
            <a:schemeClr val="bg1"/>
          </a:solidFill>
        </p:spPr>
        <p:txBody>
          <a:bodyPr wrap="square" rtlCol="0">
            <a:spAutoFit/>
          </a:bodyPr>
          <a:lstStyle/>
          <a:p>
            <a:pPr marL="61594">
              <a:lnSpc>
                <a:spcPct val="100000"/>
              </a:lnSpc>
            </a:pPr>
            <a:r>
              <a:rPr lang="en-US" sz="1600" b="1" spc="-5" dirty="0">
                <a:solidFill>
                  <a:srgbClr val="D09E00"/>
                </a:solidFill>
                <a:cs typeface="Times New Roman"/>
              </a:rPr>
              <a:t>J</a:t>
            </a:r>
            <a:r>
              <a:rPr lang="en-US" sz="1600" b="1" dirty="0">
                <a:solidFill>
                  <a:srgbClr val="D09E00"/>
                </a:solidFill>
                <a:cs typeface="Times New Roman"/>
              </a:rPr>
              <a:t>. </a:t>
            </a:r>
            <a:r>
              <a:rPr lang="en-US" sz="1600" b="1" spc="-55" dirty="0">
                <a:solidFill>
                  <a:srgbClr val="D09E00"/>
                </a:solidFill>
                <a:cs typeface="Times New Roman"/>
              </a:rPr>
              <a:t> </a:t>
            </a:r>
            <a:r>
              <a:rPr lang="en-US" sz="1600" b="1" spc="5" dirty="0">
                <a:solidFill>
                  <a:srgbClr val="D09E00"/>
                </a:solidFill>
                <a:cs typeface="Times New Roman"/>
              </a:rPr>
              <a:t>P</a:t>
            </a:r>
            <a:r>
              <a:rPr lang="en-US" sz="1600" b="1" dirty="0">
                <a:solidFill>
                  <a:srgbClr val="D09E00"/>
                </a:solidFill>
                <a:cs typeface="Times New Roman"/>
              </a:rPr>
              <a:t>r</a:t>
            </a:r>
            <a:r>
              <a:rPr lang="en-US" sz="1600" b="1" spc="-10" dirty="0">
                <a:solidFill>
                  <a:srgbClr val="D09E00"/>
                </a:solidFill>
                <a:cs typeface="Times New Roman"/>
              </a:rPr>
              <a:t>o</a:t>
            </a:r>
            <a:r>
              <a:rPr lang="en-US" sz="1600" b="1" dirty="0">
                <a:solidFill>
                  <a:srgbClr val="D09E00"/>
                </a:solidFill>
                <a:cs typeface="Times New Roman"/>
              </a:rPr>
              <a:t>gr</a:t>
            </a:r>
            <a:r>
              <a:rPr lang="en-US" sz="1600" b="1" spc="-5" dirty="0">
                <a:solidFill>
                  <a:srgbClr val="D09E00"/>
                </a:solidFill>
                <a:cs typeface="Times New Roman"/>
              </a:rPr>
              <a:t>a</a:t>
            </a:r>
            <a:r>
              <a:rPr lang="en-US" sz="1600" b="1" dirty="0">
                <a:solidFill>
                  <a:srgbClr val="D09E00"/>
                </a:solidFill>
                <a:cs typeface="Times New Roman"/>
              </a:rPr>
              <a:t>m</a:t>
            </a:r>
            <a:r>
              <a:rPr lang="en-US" sz="1600" b="1" spc="-50" dirty="0">
                <a:solidFill>
                  <a:srgbClr val="D09E00"/>
                </a:solidFill>
                <a:cs typeface="Times New Roman"/>
              </a:rPr>
              <a:t> </a:t>
            </a:r>
            <a:r>
              <a:rPr lang="en-US" sz="1600" b="1" spc="-10" dirty="0">
                <a:solidFill>
                  <a:srgbClr val="D09E00"/>
                </a:solidFill>
                <a:cs typeface="Times New Roman"/>
              </a:rPr>
              <a:t>c</a:t>
            </a:r>
            <a:r>
              <a:rPr lang="en-US" sz="1600" b="1" dirty="0">
                <a:solidFill>
                  <a:srgbClr val="D09E00"/>
                </a:solidFill>
                <a:cs typeface="Times New Roman"/>
              </a:rPr>
              <a:t>h</a:t>
            </a:r>
            <a:r>
              <a:rPr lang="en-US" sz="1600" b="1" spc="-5" dirty="0">
                <a:solidFill>
                  <a:srgbClr val="D09E00"/>
                </a:solidFill>
                <a:cs typeface="Times New Roman"/>
              </a:rPr>
              <a:t>a</a:t>
            </a:r>
            <a:r>
              <a:rPr lang="en-US" sz="1600" b="1" spc="5" dirty="0">
                <a:solidFill>
                  <a:srgbClr val="D09E00"/>
                </a:solidFill>
                <a:cs typeface="Times New Roman"/>
              </a:rPr>
              <a:t>m</a:t>
            </a:r>
            <a:r>
              <a:rPr lang="en-US" sz="1600" b="1" dirty="0">
                <a:solidFill>
                  <a:srgbClr val="D09E00"/>
                </a:solidFill>
                <a:cs typeface="Times New Roman"/>
              </a:rPr>
              <a:t>p</a:t>
            </a:r>
            <a:r>
              <a:rPr lang="en-US" sz="1600" b="1" spc="-5" dirty="0">
                <a:solidFill>
                  <a:srgbClr val="D09E00"/>
                </a:solidFill>
                <a:cs typeface="Times New Roman"/>
              </a:rPr>
              <a:t>i</a:t>
            </a:r>
            <a:r>
              <a:rPr lang="en-US" sz="1600" b="1" dirty="0">
                <a:solidFill>
                  <a:srgbClr val="D09E00"/>
                </a:solidFill>
                <a:cs typeface="Times New Roman"/>
              </a:rPr>
              <a:t>ons</a:t>
            </a:r>
            <a:r>
              <a:rPr lang="en-US" sz="1600" b="1" spc="-50" dirty="0">
                <a:solidFill>
                  <a:srgbClr val="D09E00"/>
                </a:solidFill>
                <a:cs typeface="Times New Roman"/>
              </a:rPr>
              <a:t> </a:t>
            </a:r>
            <a:r>
              <a:rPr lang="en-US" sz="1600" b="1" spc="-5" dirty="0">
                <a:solidFill>
                  <a:srgbClr val="D09E00"/>
                </a:solidFill>
                <a:cs typeface="Times New Roman"/>
              </a:rPr>
              <a:t>a</a:t>
            </a:r>
            <a:r>
              <a:rPr lang="en-US" sz="1600" b="1" dirty="0">
                <a:solidFill>
                  <a:srgbClr val="D09E00"/>
                </a:solidFill>
                <a:cs typeface="Times New Roman"/>
              </a:rPr>
              <a:t>nd</a:t>
            </a:r>
            <a:r>
              <a:rPr lang="en-US" sz="1600" b="1" spc="-45" dirty="0">
                <a:solidFill>
                  <a:srgbClr val="D09E00"/>
                </a:solidFill>
                <a:cs typeface="Times New Roman"/>
              </a:rPr>
              <a:t> </a:t>
            </a:r>
            <a:r>
              <a:rPr lang="en-US" sz="1600" b="1" spc="5" dirty="0">
                <a:solidFill>
                  <a:srgbClr val="D09E00"/>
                </a:solidFill>
                <a:cs typeface="Times New Roman"/>
              </a:rPr>
              <a:t>e</a:t>
            </a:r>
            <a:r>
              <a:rPr lang="en-US" sz="1600" b="1" dirty="0">
                <a:solidFill>
                  <a:srgbClr val="D09E00"/>
                </a:solidFill>
                <a:cs typeface="Times New Roman"/>
              </a:rPr>
              <a:t>xp</a:t>
            </a:r>
            <a:r>
              <a:rPr lang="en-US" sz="1600" b="1" spc="5" dirty="0">
                <a:solidFill>
                  <a:srgbClr val="D09E00"/>
                </a:solidFill>
                <a:cs typeface="Times New Roman"/>
              </a:rPr>
              <a:t>e</a:t>
            </a:r>
            <a:r>
              <a:rPr lang="en-US" sz="1600" b="1" dirty="0">
                <a:solidFill>
                  <a:srgbClr val="D09E00"/>
                </a:solidFill>
                <a:cs typeface="Times New Roman"/>
              </a:rPr>
              <a:t>r</a:t>
            </a:r>
            <a:r>
              <a:rPr lang="en-US" sz="1600" b="1" spc="-5" dirty="0">
                <a:solidFill>
                  <a:srgbClr val="D09E00"/>
                </a:solidFill>
                <a:cs typeface="Times New Roman"/>
              </a:rPr>
              <a:t>t</a:t>
            </a:r>
            <a:r>
              <a:rPr lang="en-US" sz="1600" b="1" dirty="0">
                <a:solidFill>
                  <a:srgbClr val="D09E00"/>
                </a:solidFill>
                <a:cs typeface="Times New Roman"/>
              </a:rPr>
              <a:t>s</a:t>
            </a:r>
          </a:p>
        </p:txBody>
      </p:sp>
      <p:sp>
        <p:nvSpPr>
          <p:cNvPr id="14" name="TextBox 13">
            <a:extLst>
              <a:ext uri="{FF2B5EF4-FFF2-40B4-BE49-F238E27FC236}">
                <a16:creationId xmlns:a16="http://schemas.microsoft.com/office/drawing/2014/main" id="{EADBFC18-0365-4252-A85E-B0977421A270}"/>
              </a:ext>
            </a:extLst>
          </p:cNvPr>
          <p:cNvSpPr txBox="1"/>
          <p:nvPr/>
        </p:nvSpPr>
        <p:spPr>
          <a:xfrm>
            <a:off x="2509436" y="2519303"/>
            <a:ext cx="2099819" cy="584775"/>
          </a:xfrm>
          <a:prstGeom prst="rect">
            <a:avLst/>
          </a:prstGeom>
          <a:solidFill>
            <a:schemeClr val="bg1"/>
          </a:solidFill>
        </p:spPr>
        <p:txBody>
          <a:bodyPr wrap="square" rtlCol="0">
            <a:spAutoFit/>
          </a:bodyPr>
          <a:lstStyle/>
          <a:p>
            <a:pPr marL="61594" marR="276860"/>
            <a:r>
              <a:rPr lang="en-US" sz="1600" b="1" dirty="0">
                <a:solidFill>
                  <a:srgbClr val="D09E00"/>
                </a:solidFill>
                <a:cs typeface="Times New Roman"/>
              </a:rPr>
              <a:t>F.</a:t>
            </a:r>
            <a:r>
              <a:rPr lang="en-US" sz="1600" b="1" spc="-40" dirty="0">
                <a:solidFill>
                  <a:srgbClr val="D09E00"/>
                </a:solidFill>
                <a:cs typeface="Times New Roman"/>
              </a:rPr>
              <a:t> </a:t>
            </a:r>
            <a:r>
              <a:rPr lang="en-US" sz="1600" b="1" spc="-5" dirty="0">
                <a:solidFill>
                  <a:srgbClr val="D09E00"/>
                </a:solidFill>
                <a:cs typeface="Times New Roman"/>
              </a:rPr>
              <a:t>Ou</a:t>
            </a:r>
            <a:r>
              <a:rPr lang="en-US" sz="1600" b="1" dirty="0">
                <a:solidFill>
                  <a:srgbClr val="D09E00"/>
                </a:solidFill>
                <a:cs typeface="Times New Roman"/>
              </a:rPr>
              <a:t>tc</a:t>
            </a:r>
            <a:r>
              <a:rPr lang="en-US" sz="1600" b="1" spc="-10" dirty="0">
                <a:solidFill>
                  <a:srgbClr val="D09E00"/>
                </a:solidFill>
                <a:cs typeface="Times New Roman"/>
              </a:rPr>
              <a:t>o</a:t>
            </a:r>
            <a:r>
              <a:rPr lang="en-US" sz="1600" b="1" spc="5" dirty="0">
                <a:solidFill>
                  <a:srgbClr val="D09E00"/>
                </a:solidFill>
                <a:cs typeface="Times New Roman"/>
              </a:rPr>
              <a:t>m</a:t>
            </a:r>
            <a:r>
              <a:rPr lang="en-US" sz="1600" b="1" dirty="0">
                <a:solidFill>
                  <a:srgbClr val="D09E00"/>
                </a:solidFill>
                <a:cs typeface="Times New Roman"/>
              </a:rPr>
              <a:t>e</a:t>
            </a:r>
            <a:r>
              <a:rPr lang="en-US" sz="1600" b="1" spc="-50" dirty="0">
                <a:solidFill>
                  <a:srgbClr val="D09E00"/>
                </a:solidFill>
                <a:cs typeface="Times New Roman"/>
              </a:rPr>
              <a:t> </a:t>
            </a:r>
            <a:r>
              <a:rPr lang="en-US" sz="1600" b="1" spc="5" dirty="0">
                <a:solidFill>
                  <a:srgbClr val="D09E00"/>
                </a:solidFill>
                <a:cs typeface="Times New Roman"/>
              </a:rPr>
              <a:t>me</a:t>
            </a:r>
            <a:r>
              <a:rPr lang="en-US" sz="1600" b="1" spc="-5" dirty="0">
                <a:solidFill>
                  <a:srgbClr val="D09E00"/>
                </a:solidFill>
                <a:cs typeface="Times New Roman"/>
              </a:rPr>
              <a:t>a</a:t>
            </a:r>
            <a:r>
              <a:rPr lang="en-US" sz="1600" b="1" dirty="0">
                <a:solidFill>
                  <a:srgbClr val="D09E00"/>
                </a:solidFill>
                <a:cs typeface="Times New Roman"/>
              </a:rPr>
              <a:t>sur</a:t>
            </a:r>
            <a:r>
              <a:rPr lang="en-US" sz="1600" b="1" spc="5" dirty="0">
                <a:solidFill>
                  <a:srgbClr val="D09E00"/>
                </a:solidFill>
                <a:cs typeface="Times New Roman"/>
              </a:rPr>
              <a:t>e</a:t>
            </a:r>
            <a:r>
              <a:rPr lang="en-US" sz="1600" b="1" dirty="0">
                <a:solidFill>
                  <a:srgbClr val="D09E00"/>
                </a:solidFill>
                <a:cs typeface="Times New Roman"/>
              </a:rPr>
              <a:t>s</a:t>
            </a:r>
          </a:p>
        </p:txBody>
      </p:sp>
      <p:sp>
        <p:nvSpPr>
          <p:cNvPr id="15" name="TextBox 14">
            <a:extLst>
              <a:ext uri="{FF2B5EF4-FFF2-40B4-BE49-F238E27FC236}">
                <a16:creationId xmlns:a16="http://schemas.microsoft.com/office/drawing/2014/main" id="{5E21310B-BB64-43AB-B593-E1B03C6EC70B}"/>
              </a:ext>
            </a:extLst>
          </p:cNvPr>
          <p:cNvSpPr txBox="1"/>
          <p:nvPr/>
        </p:nvSpPr>
        <p:spPr>
          <a:xfrm>
            <a:off x="4635457" y="3582412"/>
            <a:ext cx="2121136" cy="338554"/>
          </a:xfrm>
          <a:prstGeom prst="rect">
            <a:avLst/>
          </a:prstGeom>
          <a:solidFill>
            <a:schemeClr val="bg1"/>
          </a:solidFill>
        </p:spPr>
        <p:txBody>
          <a:bodyPr wrap="square" rtlCol="0">
            <a:spAutoFit/>
          </a:bodyPr>
          <a:lstStyle/>
          <a:p>
            <a:pPr marL="61594" marR="276860">
              <a:lnSpc>
                <a:spcPct val="100000"/>
              </a:lnSpc>
            </a:pPr>
            <a:r>
              <a:rPr lang="en-US" sz="1600" b="1" dirty="0">
                <a:solidFill>
                  <a:srgbClr val="D09E00"/>
                </a:solidFill>
                <a:cs typeface="Times New Roman"/>
              </a:rPr>
              <a:t>I. Funding</a:t>
            </a:r>
          </a:p>
        </p:txBody>
      </p:sp>
      <p:sp>
        <p:nvSpPr>
          <p:cNvPr id="16" name="TextBox 15">
            <a:extLst>
              <a:ext uri="{FF2B5EF4-FFF2-40B4-BE49-F238E27FC236}">
                <a16:creationId xmlns:a16="http://schemas.microsoft.com/office/drawing/2014/main" id="{25C7B37D-4F6E-46F0-A1FF-341CEAA27B7F}"/>
              </a:ext>
            </a:extLst>
          </p:cNvPr>
          <p:cNvSpPr txBox="1"/>
          <p:nvPr/>
        </p:nvSpPr>
        <p:spPr>
          <a:xfrm>
            <a:off x="4660125" y="537013"/>
            <a:ext cx="2121136" cy="830997"/>
          </a:xfrm>
          <a:prstGeom prst="rect">
            <a:avLst/>
          </a:prstGeom>
          <a:solidFill>
            <a:schemeClr val="bg1"/>
          </a:solidFill>
        </p:spPr>
        <p:txBody>
          <a:bodyPr wrap="square" rtlCol="0">
            <a:spAutoFit/>
          </a:bodyPr>
          <a:lstStyle/>
          <a:p>
            <a:pPr marL="61594" marR="276860"/>
            <a:r>
              <a:rPr lang="en-US" sz="1600" b="1" dirty="0">
                <a:solidFill>
                  <a:srgbClr val="D09E00"/>
                </a:solidFill>
                <a:cs typeface="Times New Roman"/>
              </a:rPr>
              <a:t>G.</a:t>
            </a:r>
            <a:r>
              <a:rPr lang="en-US" sz="1600" b="1" spc="-30" dirty="0">
                <a:solidFill>
                  <a:srgbClr val="D09E00"/>
                </a:solidFill>
                <a:cs typeface="Times New Roman"/>
              </a:rPr>
              <a:t> </a:t>
            </a:r>
            <a:r>
              <a:rPr lang="en-US" sz="1600" b="1" dirty="0">
                <a:solidFill>
                  <a:srgbClr val="D09E00"/>
                </a:solidFill>
                <a:cs typeface="Times New Roman"/>
              </a:rPr>
              <a:t>E</a:t>
            </a:r>
            <a:r>
              <a:rPr lang="en-US" sz="1600" b="1" spc="5" dirty="0">
                <a:solidFill>
                  <a:srgbClr val="D09E00"/>
                </a:solidFill>
                <a:cs typeface="Times New Roman"/>
              </a:rPr>
              <a:t>v</a:t>
            </a:r>
            <a:r>
              <a:rPr lang="en-US" sz="1600" b="1" spc="-5" dirty="0">
                <a:solidFill>
                  <a:srgbClr val="D09E00"/>
                </a:solidFill>
                <a:cs typeface="Times New Roman"/>
              </a:rPr>
              <a:t>i</a:t>
            </a:r>
            <a:r>
              <a:rPr lang="en-US" sz="1600" b="1" dirty="0">
                <a:solidFill>
                  <a:srgbClr val="D09E00"/>
                </a:solidFill>
                <a:cs typeface="Times New Roman"/>
              </a:rPr>
              <a:t>d</a:t>
            </a:r>
            <a:r>
              <a:rPr lang="en-US" sz="1600" b="1" spc="-5" dirty="0">
                <a:solidFill>
                  <a:srgbClr val="D09E00"/>
                </a:solidFill>
                <a:cs typeface="Times New Roman"/>
              </a:rPr>
              <a:t>e</a:t>
            </a:r>
            <a:r>
              <a:rPr lang="en-US" sz="1600" b="1" dirty="0">
                <a:solidFill>
                  <a:srgbClr val="D09E00"/>
                </a:solidFill>
                <a:cs typeface="Times New Roman"/>
              </a:rPr>
              <a:t>nce</a:t>
            </a:r>
            <a:r>
              <a:rPr lang="en-US" sz="1600" b="1" spc="-70" dirty="0">
                <a:solidFill>
                  <a:srgbClr val="D09E00"/>
                </a:solidFill>
                <a:cs typeface="Times New Roman"/>
              </a:rPr>
              <a:t> </a:t>
            </a:r>
            <a:r>
              <a:rPr lang="en-US" sz="1600" b="1" dirty="0">
                <a:solidFill>
                  <a:srgbClr val="D09E00"/>
                </a:solidFill>
                <a:cs typeface="Times New Roman"/>
              </a:rPr>
              <a:t>b</a:t>
            </a:r>
            <a:r>
              <a:rPr lang="en-US" sz="1600" b="1" spc="-5" dirty="0">
                <a:solidFill>
                  <a:srgbClr val="D09E00"/>
                </a:solidFill>
                <a:cs typeface="Times New Roman"/>
              </a:rPr>
              <a:t>a</a:t>
            </a:r>
            <a:r>
              <a:rPr lang="en-US" sz="1600" b="1" dirty="0">
                <a:solidFill>
                  <a:srgbClr val="D09E00"/>
                </a:solidFill>
                <a:cs typeface="Times New Roman"/>
              </a:rPr>
              <a:t>s</a:t>
            </a:r>
            <a:r>
              <a:rPr lang="en-US" sz="1600" b="1" spc="5" dirty="0">
                <a:solidFill>
                  <a:srgbClr val="D09E00"/>
                </a:solidFill>
                <a:cs typeface="Times New Roman"/>
              </a:rPr>
              <a:t>e</a:t>
            </a:r>
            <a:r>
              <a:rPr lang="en-US" sz="1600" b="1" dirty="0">
                <a:solidFill>
                  <a:srgbClr val="D09E00"/>
                </a:solidFill>
                <a:cs typeface="Times New Roman"/>
              </a:rPr>
              <a:t>d i</a:t>
            </a:r>
            <a:r>
              <a:rPr lang="en-US" sz="1600" b="1" spc="5" dirty="0">
                <a:solidFill>
                  <a:srgbClr val="D09E00"/>
                </a:solidFill>
                <a:cs typeface="Times New Roman"/>
              </a:rPr>
              <a:t>m</a:t>
            </a:r>
            <a:r>
              <a:rPr lang="en-US" sz="1600" b="1" spc="-5" dirty="0">
                <a:solidFill>
                  <a:srgbClr val="D09E00"/>
                </a:solidFill>
                <a:cs typeface="Times New Roman"/>
              </a:rPr>
              <a:t>pl</a:t>
            </a:r>
            <a:r>
              <a:rPr lang="en-US" sz="1600" b="1" spc="5" dirty="0">
                <a:solidFill>
                  <a:srgbClr val="D09E00"/>
                </a:solidFill>
                <a:cs typeface="Times New Roman"/>
              </a:rPr>
              <a:t>em</a:t>
            </a:r>
            <a:r>
              <a:rPr lang="en-US" sz="1600" b="1" spc="-15" dirty="0">
                <a:solidFill>
                  <a:srgbClr val="D09E00"/>
                </a:solidFill>
                <a:cs typeface="Times New Roman"/>
              </a:rPr>
              <a:t>e</a:t>
            </a:r>
            <a:r>
              <a:rPr lang="en-US" sz="1600" b="1" dirty="0">
                <a:solidFill>
                  <a:srgbClr val="D09E00"/>
                </a:solidFill>
                <a:cs typeface="Times New Roman"/>
              </a:rPr>
              <a:t>n</a:t>
            </a:r>
            <a:r>
              <a:rPr lang="en-US" sz="1600" b="1" spc="-5" dirty="0">
                <a:solidFill>
                  <a:srgbClr val="D09E00"/>
                </a:solidFill>
                <a:cs typeface="Times New Roman"/>
              </a:rPr>
              <a:t>t</a:t>
            </a:r>
            <a:r>
              <a:rPr lang="en-US" sz="1600" b="1" spc="5" dirty="0">
                <a:solidFill>
                  <a:srgbClr val="D09E00"/>
                </a:solidFill>
                <a:cs typeface="Times New Roman"/>
              </a:rPr>
              <a:t>a</a:t>
            </a:r>
            <a:r>
              <a:rPr lang="en-US" sz="1600" b="1" spc="-5" dirty="0">
                <a:solidFill>
                  <a:srgbClr val="D09E00"/>
                </a:solidFill>
                <a:cs typeface="Times New Roman"/>
              </a:rPr>
              <a:t>ti</a:t>
            </a:r>
            <a:r>
              <a:rPr lang="en-US" sz="1600" b="1" dirty="0">
                <a:solidFill>
                  <a:srgbClr val="D09E00"/>
                </a:solidFill>
                <a:cs typeface="Times New Roman"/>
              </a:rPr>
              <a:t>on</a:t>
            </a:r>
            <a:r>
              <a:rPr lang="en-US" sz="1600" b="1" spc="-70" dirty="0">
                <a:solidFill>
                  <a:srgbClr val="D09E00"/>
                </a:solidFill>
                <a:cs typeface="Times New Roman"/>
              </a:rPr>
              <a:t> </a:t>
            </a:r>
            <a:r>
              <a:rPr lang="en-US" sz="1600" b="1" spc="5" dirty="0">
                <a:solidFill>
                  <a:srgbClr val="D09E00"/>
                </a:solidFill>
                <a:cs typeface="Times New Roman"/>
              </a:rPr>
              <a:t>me</a:t>
            </a:r>
            <a:r>
              <a:rPr lang="en-US" sz="1600" b="1" spc="-5" dirty="0">
                <a:solidFill>
                  <a:srgbClr val="D09E00"/>
                </a:solidFill>
                <a:cs typeface="Times New Roman"/>
              </a:rPr>
              <a:t>t</a:t>
            </a:r>
            <a:r>
              <a:rPr lang="en-US" sz="1600" b="1" dirty="0">
                <a:solidFill>
                  <a:srgbClr val="D09E00"/>
                </a:solidFill>
                <a:cs typeface="Times New Roman"/>
              </a:rPr>
              <a:t>r</a:t>
            </a:r>
            <a:r>
              <a:rPr lang="en-US" sz="1600" b="1" spc="-5" dirty="0">
                <a:solidFill>
                  <a:srgbClr val="D09E00"/>
                </a:solidFill>
                <a:cs typeface="Times New Roman"/>
              </a:rPr>
              <a:t>i</a:t>
            </a:r>
            <a:r>
              <a:rPr lang="en-US" sz="1600" b="1" spc="-10" dirty="0">
                <a:solidFill>
                  <a:srgbClr val="D09E00"/>
                </a:solidFill>
                <a:cs typeface="Times New Roman"/>
              </a:rPr>
              <a:t>c</a:t>
            </a:r>
            <a:r>
              <a:rPr lang="en-US" sz="1600" b="1" dirty="0">
                <a:solidFill>
                  <a:srgbClr val="D09E00"/>
                </a:solidFill>
                <a:cs typeface="Times New Roman"/>
              </a:rPr>
              <a:t>s</a:t>
            </a:r>
          </a:p>
        </p:txBody>
      </p:sp>
    </p:spTree>
    <p:extLst>
      <p:ext uri="{BB962C8B-B14F-4D97-AF65-F5344CB8AC3E}">
        <p14:creationId xmlns:p14="http://schemas.microsoft.com/office/powerpoint/2010/main" val="18716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10" grpId="0" animBg="1"/>
      <p:bldP spid="11" grpId="0" animBg="1"/>
      <p:bldP spid="12"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22C0-B60D-4DDC-8BB1-92D72E46B760}"/>
              </a:ext>
            </a:extLst>
          </p:cNvPr>
          <p:cNvSpPr>
            <a:spLocks noGrp="1"/>
          </p:cNvSpPr>
          <p:nvPr>
            <p:ph type="title"/>
          </p:nvPr>
        </p:nvSpPr>
        <p:spPr>
          <a:xfrm>
            <a:off x="381000" y="0"/>
            <a:ext cx="8229600" cy="857250"/>
          </a:xfrm>
        </p:spPr>
        <p:txBody>
          <a:bodyPr/>
          <a:lstStyle/>
          <a:p>
            <a:r>
              <a:rPr lang="en-US" dirty="0"/>
              <a:t>Agenda</a:t>
            </a:r>
          </a:p>
        </p:txBody>
      </p:sp>
      <p:sp>
        <p:nvSpPr>
          <p:cNvPr id="3" name="Content Placeholder 2">
            <a:extLst>
              <a:ext uri="{FF2B5EF4-FFF2-40B4-BE49-F238E27FC236}">
                <a16:creationId xmlns:a16="http://schemas.microsoft.com/office/drawing/2014/main" id="{AEF2F347-317D-415D-90D0-8B507801A53D}"/>
              </a:ext>
            </a:extLst>
          </p:cNvPr>
          <p:cNvSpPr>
            <a:spLocks noGrp="1"/>
          </p:cNvSpPr>
          <p:nvPr>
            <p:ph idx="1"/>
          </p:nvPr>
        </p:nvSpPr>
        <p:spPr>
          <a:xfrm>
            <a:off x="304800" y="883920"/>
            <a:ext cx="8763000" cy="3886200"/>
          </a:xfrm>
        </p:spPr>
        <p:txBody>
          <a:bodyPr/>
          <a:lstStyle/>
          <a:p>
            <a:pPr marL="514350" indent="-514350">
              <a:buFont typeface="+mj-lt"/>
              <a:buAutoNum type="arabicPeriod"/>
            </a:pPr>
            <a:r>
              <a:rPr lang="en-US" dirty="0"/>
              <a:t>ACC Quality Campaign Framework and Design and History </a:t>
            </a:r>
          </a:p>
          <a:p>
            <a:pPr marL="514350" indent="-514350">
              <a:buFont typeface="+mj-lt"/>
              <a:buAutoNum type="arabicPeriod"/>
            </a:pPr>
            <a:r>
              <a:rPr lang="en-US" dirty="0"/>
              <a:t>Reduce the Risk: PCI Bleed Campaign Goals</a:t>
            </a:r>
          </a:p>
          <a:p>
            <a:pPr marL="228600" indent="-228600">
              <a:buFont typeface="+mj-lt"/>
              <a:buAutoNum type="arabicPeriod"/>
            </a:pPr>
            <a:endParaRPr lang="en-US" sz="1200" dirty="0"/>
          </a:p>
          <a:p>
            <a:pPr marL="514350" indent="-514350">
              <a:buFont typeface="+mj-lt"/>
              <a:buAutoNum type="arabicPeriod"/>
            </a:pPr>
            <a:r>
              <a:rPr lang="en-US" dirty="0"/>
              <a:t>Campaign Metrics</a:t>
            </a:r>
          </a:p>
          <a:p>
            <a:pPr marL="228600" indent="-228600">
              <a:buFont typeface="+mj-lt"/>
              <a:buAutoNum type="arabicPeriod"/>
            </a:pPr>
            <a:endParaRPr lang="en-US" sz="1200" dirty="0"/>
          </a:p>
          <a:p>
            <a:pPr marL="514350" indent="-514350">
              <a:buFont typeface="+mj-lt"/>
              <a:buAutoNum type="arabicPeriod"/>
            </a:pPr>
            <a:r>
              <a:rPr lang="en-US" dirty="0"/>
              <a:t>The Change Package /the Campaign Features</a:t>
            </a:r>
          </a:p>
          <a:p>
            <a:pPr marL="228600" indent="-228600">
              <a:buFont typeface="+mj-lt"/>
              <a:buAutoNum type="arabicPeriod"/>
            </a:pPr>
            <a:endParaRPr lang="en-US" sz="1200" dirty="0"/>
          </a:p>
          <a:p>
            <a:pPr marL="514350" indent="-514350">
              <a:buFont typeface="+mj-lt"/>
              <a:buAutoNum type="arabicPeriod"/>
            </a:pPr>
            <a:r>
              <a:rPr lang="en-US" dirty="0"/>
              <a:t> Getting Started</a:t>
            </a:r>
          </a:p>
        </p:txBody>
      </p:sp>
      <p:sp>
        <p:nvSpPr>
          <p:cNvPr id="5" name="Rectangle 4">
            <a:extLst>
              <a:ext uri="{FF2B5EF4-FFF2-40B4-BE49-F238E27FC236}">
                <a16:creationId xmlns:a16="http://schemas.microsoft.com/office/drawing/2014/main" id="{C44433A7-1B7E-4F0A-8EAC-5D5092389E59}"/>
              </a:ext>
            </a:extLst>
          </p:cNvPr>
          <p:cNvSpPr/>
          <p:nvPr/>
        </p:nvSpPr>
        <p:spPr>
          <a:xfrm>
            <a:off x="228600" y="1962150"/>
            <a:ext cx="8001000" cy="609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9100380"/>
      </p:ext>
    </p:extLst>
  </p:cSld>
  <p:clrMapOvr>
    <a:masterClrMapping/>
  </p:clrMapOvr>
</p:sld>
</file>

<file path=ppt/theme/theme1.xml><?xml version="1.0" encoding="utf-8"?>
<a:theme xmlns:a="http://schemas.openxmlformats.org/drawingml/2006/main" name="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2624</TotalTime>
  <Words>2203</Words>
  <Application>Microsoft Office PowerPoint</Application>
  <PresentationFormat>On-screen Show (16:9)</PresentationFormat>
  <Paragraphs>345</Paragraphs>
  <Slides>37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Franklin Gothic Book</vt:lpstr>
      <vt:lpstr>Garamond</vt:lpstr>
      <vt:lpstr>Times New Roman</vt:lpstr>
      <vt:lpstr>ACC 16:9 Master</vt:lpstr>
      <vt:lpstr>1_ACC 16:9 Master</vt:lpstr>
      <vt:lpstr>PowerPoint Presentation</vt:lpstr>
      <vt:lpstr>Webinar # 5 Using the PCI Bleeding Risk Campaign to Affect Patient Outcomes  August 23, 2018 12:00-1:00pm EST</vt:lpstr>
      <vt:lpstr>PowerPoint Presentation</vt:lpstr>
      <vt:lpstr>Agenda</vt:lpstr>
      <vt:lpstr>Quality Campaign Goals…</vt:lpstr>
      <vt:lpstr>PowerPoint Presentation</vt:lpstr>
      <vt:lpstr>Potential Quality Campaign  Feasibility Framework</vt:lpstr>
      <vt:lpstr>Reduce the Risk: PCI Bleed–Feasibility Assessment</vt:lpstr>
      <vt:lpstr>Agenda</vt:lpstr>
      <vt:lpstr>Reduce the Risk: PCI Bleed Quality Campaign</vt:lpstr>
      <vt:lpstr>PowerPoint Presentation</vt:lpstr>
      <vt:lpstr>Opportunity for Improvement</vt:lpstr>
      <vt:lpstr>  Steering Committee Members  </vt:lpstr>
      <vt:lpstr>Agenda</vt:lpstr>
      <vt:lpstr>PowerPoint Presentation</vt:lpstr>
      <vt:lpstr>PowerPoint Presentation</vt:lpstr>
      <vt:lpstr>Performance Measure #40: What’s new</vt:lpstr>
      <vt:lpstr>Performance Measure #40: Model Details</vt:lpstr>
      <vt:lpstr>Performance Measure #40: Model Details</vt:lpstr>
      <vt:lpstr>Agenda</vt:lpstr>
      <vt:lpstr>QII Participant Change Package</vt:lpstr>
      <vt:lpstr>PowerPoint Presentation</vt:lpstr>
      <vt:lpstr>PowerPoint Presentation</vt:lpstr>
      <vt:lpstr>PowerPoint Presentation</vt:lpstr>
      <vt:lpstr>Toolkit Aligned to Metrics</vt:lpstr>
      <vt:lpstr>PowerPoint Presentation</vt:lpstr>
      <vt:lpstr>PowerPoint Presentation</vt:lpstr>
      <vt:lpstr>The Campaign Dashboard</vt:lpstr>
      <vt:lpstr>Dashboard Example</vt:lpstr>
      <vt:lpstr>PowerPoint Presentation</vt:lpstr>
      <vt:lpstr>Agenda</vt:lpstr>
      <vt:lpstr>Opt in today!</vt:lpstr>
      <vt:lpstr>PowerPoint Presentation</vt:lpstr>
      <vt:lpstr>Opting in Link </vt:lpstr>
      <vt:lpstr>Opt In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ACC National Quality Campaigns - SQC</dc:title>
  <dc:creator>hewit</dc:creator>
  <cp:lastModifiedBy>Laura Hoffmann</cp:lastModifiedBy>
  <cp:revision>162</cp:revision>
  <cp:lastPrinted>2018-07-17T17:10:55Z</cp:lastPrinted>
  <dcterms:created xsi:type="dcterms:W3CDTF">2016-09-16T22:15:15Z</dcterms:created>
  <dcterms:modified xsi:type="dcterms:W3CDTF">2019-09-11T20:50:59Z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2016-08-22T00:00:00Z</vt:filetime>
  </property>
  <property fmtid="{D5CDD505-2E9C-101B-9397-08002B2CF9AE}" pid="3" name="LastSaved">
    <vt:filetime>2016-09-17T00:00:00Z</vt:filetime>
  </property>
</Properties>
</file>