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01" y="2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8902-C606-4483-837F-C4F6E683A36B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2286-6EB3-48C9-993A-FB425D722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037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8902-C606-4483-837F-C4F6E683A36B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2286-6EB3-48C9-993A-FB425D722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468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8902-C606-4483-837F-C4F6E683A36B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2286-6EB3-48C9-993A-FB425D722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70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8902-C606-4483-837F-C4F6E683A36B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2286-6EB3-48C9-993A-FB425D722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35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8902-C606-4483-837F-C4F6E683A36B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2286-6EB3-48C9-993A-FB425D722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8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8902-C606-4483-837F-C4F6E683A36B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2286-6EB3-48C9-993A-FB425D722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516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8902-C606-4483-837F-C4F6E683A36B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2286-6EB3-48C9-993A-FB425D722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718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8902-C606-4483-837F-C4F6E683A36B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2286-6EB3-48C9-993A-FB425D722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863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8902-C606-4483-837F-C4F6E683A36B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2286-6EB3-48C9-993A-FB425D722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217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8902-C606-4483-837F-C4F6E683A36B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2286-6EB3-48C9-993A-FB425D722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299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8902-C606-4483-837F-C4F6E683A36B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2286-6EB3-48C9-993A-FB425D722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118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38902-C606-4483-837F-C4F6E683A36B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E2286-6EB3-48C9-993A-FB425D722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845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167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Andreea Candela</dc:creator>
  <cp:lastModifiedBy>Andreea Candela</cp:lastModifiedBy>
  <cp:revision>2</cp:revision>
  <dcterms:created xsi:type="dcterms:W3CDTF">2017-11-22T15:35:12Z</dcterms:created>
  <dcterms:modified xsi:type="dcterms:W3CDTF">2017-11-22T15:40:30Z</dcterms:modified>
</cp:coreProperties>
</file>