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9" r:id="rId2"/>
    <p:sldMasterId id="2147483714" r:id="rId3"/>
    <p:sldMasterId id="2147483726" r:id="rId4"/>
    <p:sldMasterId id="2147483740" r:id="rId5"/>
  </p:sldMasterIdLst>
  <p:notesMasterIdLst>
    <p:notesMasterId r:id="rId45"/>
  </p:notesMasterIdLst>
  <p:handoutMasterIdLst>
    <p:handoutMasterId r:id="rId46"/>
  </p:handoutMasterIdLst>
  <p:sldIdLst>
    <p:sldId id="291" r:id="rId6"/>
    <p:sldId id="292" r:id="rId7"/>
    <p:sldId id="259" r:id="rId8"/>
    <p:sldId id="260" r:id="rId9"/>
    <p:sldId id="261" r:id="rId10"/>
    <p:sldId id="262" r:id="rId11"/>
    <p:sldId id="263" r:id="rId12"/>
    <p:sldId id="267" r:id="rId13"/>
    <p:sldId id="265" r:id="rId14"/>
    <p:sldId id="266" r:id="rId15"/>
    <p:sldId id="269" r:id="rId16"/>
    <p:sldId id="270" r:id="rId17"/>
    <p:sldId id="271" r:id="rId18"/>
    <p:sldId id="256" r:id="rId19"/>
    <p:sldId id="273" r:id="rId20"/>
    <p:sldId id="274" r:id="rId21"/>
    <p:sldId id="275" r:id="rId22"/>
    <p:sldId id="257" r:id="rId23"/>
    <p:sldId id="258" r:id="rId24"/>
    <p:sldId id="276" r:id="rId25"/>
    <p:sldId id="264" r:id="rId26"/>
    <p:sldId id="277" r:id="rId27"/>
    <p:sldId id="278" r:id="rId28"/>
    <p:sldId id="279" r:id="rId29"/>
    <p:sldId id="280" r:id="rId30"/>
    <p:sldId id="281" r:id="rId31"/>
    <p:sldId id="282" r:id="rId32"/>
    <p:sldId id="283" r:id="rId33"/>
    <p:sldId id="284" r:id="rId34"/>
    <p:sldId id="268" r:id="rId35"/>
    <p:sldId id="285" r:id="rId36"/>
    <p:sldId id="286" r:id="rId37"/>
    <p:sldId id="287" r:id="rId38"/>
    <p:sldId id="288" r:id="rId39"/>
    <p:sldId id="289" r:id="rId40"/>
    <p:sldId id="296" r:id="rId41"/>
    <p:sldId id="293" r:id="rId42"/>
    <p:sldId id="294" r:id="rId43"/>
    <p:sldId id="295"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 Pruski" initials="BP"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1F2EB"/>
    <a:srgbClr val="F8F7F2"/>
    <a:srgbClr val="F2F1ED"/>
    <a:srgbClr val="E6E7E1"/>
    <a:srgbClr val="F3F3EC"/>
    <a:srgbClr val="0080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74" autoAdjust="0"/>
  </p:normalViewPr>
  <p:slideViewPr>
    <p:cSldViewPr snapToGrid="0" snapToObjects="1">
      <p:cViewPr varScale="1">
        <p:scale>
          <a:sx n="87" d="100"/>
          <a:sy n="87" d="100"/>
        </p:scale>
        <p:origin x="120" y="16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UCH</a:t>
            </a:r>
            <a:r>
              <a:rPr lang="en-US" baseline="0"/>
              <a:t> AMI 30 day Readmission Rate</a:t>
            </a:r>
          </a:p>
          <a:p>
            <a:pPr>
              <a:defRPr/>
            </a:pPr>
            <a:r>
              <a:rPr lang="en-US" sz="1400" i="1" baseline="0"/>
              <a:t>all cause/ all payer  </a:t>
            </a:r>
            <a:r>
              <a:rPr lang="en-US" sz="1400" b="0" i="0" baseline="0"/>
              <a:t>source: Vizient</a:t>
            </a:r>
            <a:endParaRPr lang="en-US" sz="1400" b="0" i="0"/>
          </a:p>
        </c:rich>
      </c:tx>
      <c:overlay val="0"/>
    </c:title>
    <c:autoTitleDeleted val="0"/>
    <c:plotArea>
      <c:layout/>
      <c:lineChart>
        <c:grouping val="standard"/>
        <c:varyColors val="0"/>
        <c:ser>
          <c:idx val="0"/>
          <c:order val="0"/>
          <c:tx>
            <c:strRef>
              <c:f>'AMI Readmit'!$C$1</c:f>
              <c:strCache>
                <c:ptCount val="1"/>
                <c:pt idx="0">
                  <c:v>UCH AMI 30 day Readmission Rate</c:v>
                </c:pt>
              </c:strCache>
            </c:strRef>
          </c:tx>
          <c:dLbls>
            <c:dLbl>
              <c:idx val="7"/>
              <c:layout>
                <c:manualLayout>
                  <c:x val="-2.8950013535303604E-2"/>
                  <c:y val="3.81554080826626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FAB-462A-AC4F-B223DAACEE3D}"/>
                </c:ext>
              </c:extLst>
            </c:dLbl>
            <c:dLbl>
              <c:idx val="9"/>
              <c:layout>
                <c:manualLayout>
                  <c:x val="-2.7455245224391793E-2"/>
                  <c:y val="4.97240705439599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FAB-462A-AC4F-B223DAACEE3D}"/>
                </c:ext>
              </c:extLst>
            </c:dLbl>
            <c:dLbl>
              <c:idx val="10"/>
              <c:layout>
                <c:manualLayout>
                  <c:x val="-2.7455245224391904E-2"/>
                  <c:y val="4.38386876801095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FAB-462A-AC4F-B223DAACEE3D}"/>
                </c:ext>
              </c:extLst>
            </c:dLbl>
            <c:dLbl>
              <c:idx val="11"/>
              <c:layout>
                <c:manualLayout>
                  <c:x val="-2.6760119110671703E-2"/>
                  <c:y val="3.19267761291448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FAB-462A-AC4F-B223DAACEE3D}"/>
                </c:ext>
              </c:extLst>
            </c:dLbl>
            <c:dLbl>
              <c:idx val="12"/>
              <c:layout>
                <c:manualLayout>
                  <c:x val="-3.1244424043407132E-2"/>
                  <c:y val="-2.39701815804964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FAB-462A-AC4F-B223DAACEE3D}"/>
                </c:ext>
              </c:extLst>
            </c:dLbl>
            <c:dLbl>
              <c:idx val="13"/>
              <c:layout>
                <c:manualLayout>
                  <c:x val="-2.5960476913480093E-2"/>
                  <c:y val="-3.37240135969666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FAB-462A-AC4F-B223DAACEE3D}"/>
                </c:ext>
              </c:extLst>
            </c:dLbl>
            <c:spPr>
              <a:solidFill>
                <a:schemeClr val="accent1"/>
              </a:solidFill>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38100">
                <a:solidFill>
                  <a:srgbClr val="00B050"/>
                </a:solidFill>
              </a:ln>
            </c:spPr>
            <c:trendlineType val="linear"/>
            <c:dispRSqr val="0"/>
            <c:dispEq val="0"/>
          </c:trendline>
          <c:cat>
            <c:strRef>
              <c:f>'AMI Readmit'!$B$9:$B$22</c:f>
              <c:strCache>
                <c:ptCount val="14"/>
                <c:pt idx="0">
                  <c:v>Q4 14 </c:v>
                </c:pt>
                <c:pt idx="1">
                  <c:v>Q1 15</c:v>
                </c:pt>
                <c:pt idx="2">
                  <c:v>Q2 15</c:v>
                </c:pt>
                <c:pt idx="3">
                  <c:v>Q3 15 </c:v>
                </c:pt>
                <c:pt idx="4">
                  <c:v>Q4 15</c:v>
                </c:pt>
                <c:pt idx="5">
                  <c:v>Q1 16 </c:v>
                </c:pt>
                <c:pt idx="6">
                  <c:v>Q2 16</c:v>
                </c:pt>
                <c:pt idx="7">
                  <c:v>Q3 16</c:v>
                </c:pt>
                <c:pt idx="8">
                  <c:v>Q4 16</c:v>
                </c:pt>
                <c:pt idx="9">
                  <c:v>Q1 17 </c:v>
                </c:pt>
                <c:pt idx="10">
                  <c:v>Q2 17</c:v>
                </c:pt>
                <c:pt idx="11">
                  <c:v>Q3 17</c:v>
                </c:pt>
                <c:pt idx="12">
                  <c:v>Q4 17</c:v>
                </c:pt>
                <c:pt idx="13">
                  <c:v>Q1 18 </c:v>
                </c:pt>
              </c:strCache>
            </c:strRef>
          </c:cat>
          <c:val>
            <c:numRef>
              <c:f>'AMI Readmit'!$C$9:$C$22</c:f>
              <c:numCache>
                <c:formatCode>General</c:formatCode>
                <c:ptCount val="14"/>
                <c:pt idx="0">
                  <c:v>15.8</c:v>
                </c:pt>
                <c:pt idx="1">
                  <c:v>15.56</c:v>
                </c:pt>
                <c:pt idx="2">
                  <c:v>14.08</c:v>
                </c:pt>
                <c:pt idx="3">
                  <c:v>9.86</c:v>
                </c:pt>
                <c:pt idx="4">
                  <c:v>15.38</c:v>
                </c:pt>
                <c:pt idx="5">
                  <c:v>5.56</c:v>
                </c:pt>
                <c:pt idx="6">
                  <c:v>10.23</c:v>
                </c:pt>
                <c:pt idx="7">
                  <c:v>7.23</c:v>
                </c:pt>
                <c:pt idx="8">
                  <c:v>9.52</c:v>
                </c:pt>
                <c:pt idx="9">
                  <c:v>14.15</c:v>
                </c:pt>
                <c:pt idx="10">
                  <c:v>23.81</c:v>
                </c:pt>
                <c:pt idx="11">
                  <c:v>6.38</c:v>
                </c:pt>
                <c:pt idx="12">
                  <c:v>10.75</c:v>
                </c:pt>
                <c:pt idx="13">
                  <c:v>10.24</c:v>
                </c:pt>
              </c:numCache>
            </c:numRef>
          </c:val>
          <c:smooth val="0"/>
          <c:extLst>
            <c:ext xmlns:c16="http://schemas.microsoft.com/office/drawing/2014/chart" uri="{C3380CC4-5D6E-409C-BE32-E72D297353CC}">
              <c16:uniqueId val="{00000006-FFAB-462A-AC4F-B223DAACEE3D}"/>
            </c:ext>
          </c:extLst>
        </c:ser>
        <c:ser>
          <c:idx val="1"/>
          <c:order val="1"/>
          <c:tx>
            <c:strRef>
              <c:f>'AMI Readmit'!$D$1</c:f>
              <c:strCache>
                <c:ptCount val="1"/>
                <c:pt idx="0">
                  <c:v>Vizient Comp</c:v>
                </c:pt>
              </c:strCache>
            </c:strRef>
          </c:tx>
          <c:dLbls>
            <c:dLbl>
              <c:idx val="13"/>
              <c:layout>
                <c:manualLayout>
                  <c:x val="-2.4465708602568286E-2"/>
                  <c:y val="4.04983021881275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AB-462A-AC4F-B223DAACEE3D}"/>
                </c:ext>
              </c:extLst>
            </c:dLbl>
            <c:spPr>
              <a:solidFill>
                <a:schemeClr val="accent2"/>
              </a:solidFill>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'AMI Readmit'!$B$9:$B$22</c:f>
              <c:strCache>
                <c:ptCount val="14"/>
                <c:pt idx="0">
                  <c:v>Q4 14 </c:v>
                </c:pt>
                <c:pt idx="1">
                  <c:v>Q1 15</c:v>
                </c:pt>
                <c:pt idx="2">
                  <c:v>Q2 15</c:v>
                </c:pt>
                <c:pt idx="3">
                  <c:v>Q3 15 </c:v>
                </c:pt>
                <c:pt idx="4">
                  <c:v>Q4 15</c:v>
                </c:pt>
                <c:pt idx="5">
                  <c:v>Q1 16 </c:v>
                </c:pt>
                <c:pt idx="6">
                  <c:v>Q2 16</c:v>
                </c:pt>
                <c:pt idx="7">
                  <c:v>Q3 16</c:v>
                </c:pt>
                <c:pt idx="8">
                  <c:v>Q4 16</c:v>
                </c:pt>
                <c:pt idx="9">
                  <c:v>Q1 17 </c:v>
                </c:pt>
                <c:pt idx="10">
                  <c:v>Q2 17</c:v>
                </c:pt>
                <c:pt idx="11">
                  <c:v>Q3 17</c:v>
                </c:pt>
                <c:pt idx="12">
                  <c:v>Q4 17</c:v>
                </c:pt>
                <c:pt idx="13">
                  <c:v>Q1 18 </c:v>
                </c:pt>
              </c:strCache>
            </c:strRef>
          </c:cat>
          <c:val>
            <c:numRef>
              <c:f>'AMI Readmit'!$D$9:$D$22</c:f>
              <c:numCache>
                <c:formatCode>General</c:formatCode>
                <c:ptCount val="14"/>
                <c:pt idx="0">
                  <c:v>10.16</c:v>
                </c:pt>
                <c:pt idx="1">
                  <c:v>11.02</c:v>
                </c:pt>
                <c:pt idx="2">
                  <c:v>10.52</c:v>
                </c:pt>
                <c:pt idx="3">
                  <c:v>10.9</c:v>
                </c:pt>
                <c:pt idx="4">
                  <c:v>10.24</c:v>
                </c:pt>
                <c:pt idx="5">
                  <c:v>10.74</c:v>
                </c:pt>
                <c:pt idx="6">
                  <c:v>11.18</c:v>
                </c:pt>
                <c:pt idx="7">
                  <c:v>10.62</c:v>
                </c:pt>
                <c:pt idx="8">
                  <c:v>11.39</c:v>
                </c:pt>
                <c:pt idx="9">
                  <c:v>10.9</c:v>
                </c:pt>
                <c:pt idx="10">
                  <c:v>10.4</c:v>
                </c:pt>
                <c:pt idx="11">
                  <c:v>10.66</c:v>
                </c:pt>
                <c:pt idx="12">
                  <c:v>10.54</c:v>
                </c:pt>
                <c:pt idx="13">
                  <c:v>9.98</c:v>
                </c:pt>
              </c:numCache>
            </c:numRef>
          </c:val>
          <c:smooth val="0"/>
          <c:extLst>
            <c:ext xmlns:c16="http://schemas.microsoft.com/office/drawing/2014/chart" uri="{C3380CC4-5D6E-409C-BE32-E72D297353CC}">
              <c16:uniqueId val="{00000008-FFAB-462A-AC4F-B223DAACEE3D}"/>
            </c:ext>
          </c:extLst>
        </c:ser>
        <c:dLbls>
          <c:showLegendKey val="0"/>
          <c:showVal val="1"/>
          <c:showCatName val="0"/>
          <c:showSerName val="0"/>
          <c:showPercent val="0"/>
          <c:showBubbleSize val="0"/>
        </c:dLbls>
        <c:marker val="1"/>
        <c:smooth val="0"/>
        <c:axId val="110117248"/>
        <c:axId val="110118784"/>
      </c:lineChart>
      <c:catAx>
        <c:axId val="110117248"/>
        <c:scaling>
          <c:orientation val="minMax"/>
        </c:scaling>
        <c:delete val="0"/>
        <c:axPos val="b"/>
        <c:numFmt formatCode="General" sourceLinked="0"/>
        <c:majorTickMark val="none"/>
        <c:minorTickMark val="none"/>
        <c:tickLblPos val="nextTo"/>
        <c:crossAx val="110118784"/>
        <c:crosses val="autoZero"/>
        <c:auto val="1"/>
        <c:lblAlgn val="ctr"/>
        <c:lblOffset val="100"/>
        <c:noMultiLvlLbl val="0"/>
      </c:catAx>
      <c:valAx>
        <c:axId val="110118784"/>
        <c:scaling>
          <c:orientation val="minMax"/>
        </c:scaling>
        <c:delete val="0"/>
        <c:axPos val="l"/>
        <c:majorGridlines/>
        <c:numFmt formatCode="General" sourceLinked="1"/>
        <c:majorTickMark val="none"/>
        <c:minorTickMark val="none"/>
        <c:tickLblPos val="nextTo"/>
        <c:crossAx val="110117248"/>
        <c:crosses val="autoZero"/>
        <c:crossBetween val="between"/>
      </c:valAx>
    </c:plotArea>
    <c:legend>
      <c:legendPos val="b"/>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Overall Defect Free Care for MI patients at UCH</a:t>
            </a:r>
          </a:p>
          <a:p>
            <a:pPr>
              <a:defRPr/>
            </a:pPr>
            <a:r>
              <a:rPr lang="en-US" sz="1200"/>
              <a:t>Source: ACTION Registry®</a:t>
            </a:r>
          </a:p>
        </c:rich>
      </c:tx>
      <c:overlay val="0"/>
    </c:title>
    <c:autoTitleDeleted val="0"/>
    <c:plotArea>
      <c:layout/>
      <c:barChart>
        <c:barDir val="col"/>
        <c:grouping val="clustered"/>
        <c:varyColors val="0"/>
        <c:ser>
          <c:idx val="0"/>
          <c:order val="0"/>
          <c:spPr>
            <a:solidFill>
              <a:srgbClr val="FE5000"/>
            </a:solidFill>
            <a:ln>
              <a:solidFill>
                <a:schemeClr val="accent1">
                  <a:alpha val="50000"/>
                </a:schemeClr>
              </a:solidFill>
            </a:ln>
          </c:spPr>
          <c:invertIfNegative val="0"/>
          <c:dLbls>
            <c:spPr>
              <a:noFill/>
              <a:ln>
                <a:noFill/>
              </a:ln>
              <a:effectLst/>
            </c:spPr>
            <c:txPr>
              <a:bodyPr/>
              <a:lstStyle/>
              <a:p>
                <a:pPr>
                  <a:defRPr sz="800" baseline="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'Overall Defect Free care'!$B$3:$B$20</c:f>
              <c:strCache>
                <c:ptCount val="18"/>
                <c:pt idx="0">
                  <c:v>Q1 2014</c:v>
                </c:pt>
                <c:pt idx="1">
                  <c:v>Q2 2014</c:v>
                </c:pt>
                <c:pt idx="2">
                  <c:v>Q3 2014</c:v>
                </c:pt>
                <c:pt idx="3">
                  <c:v>Q4 2014</c:v>
                </c:pt>
                <c:pt idx="4">
                  <c:v>Q1 2015</c:v>
                </c:pt>
                <c:pt idx="5">
                  <c:v>Q2 2015</c:v>
                </c:pt>
                <c:pt idx="6">
                  <c:v>Q3 2015</c:v>
                </c:pt>
                <c:pt idx="7">
                  <c:v>Q4 2015</c:v>
                </c:pt>
                <c:pt idx="8">
                  <c:v>Q1 2016</c:v>
                </c:pt>
                <c:pt idx="9">
                  <c:v>Q2 2016</c:v>
                </c:pt>
                <c:pt idx="10">
                  <c:v>Q3 2016</c:v>
                </c:pt>
                <c:pt idx="11">
                  <c:v>Q4 2016</c:v>
                </c:pt>
                <c:pt idx="12">
                  <c:v>Q1 2017</c:v>
                </c:pt>
                <c:pt idx="13">
                  <c:v>Q2 2017</c:v>
                </c:pt>
                <c:pt idx="14">
                  <c:v>Q3 2017</c:v>
                </c:pt>
                <c:pt idx="15">
                  <c:v>Q4 2017 </c:v>
                </c:pt>
                <c:pt idx="16">
                  <c:v>Q1 2018</c:v>
                </c:pt>
                <c:pt idx="17">
                  <c:v>Q2 2018 inc</c:v>
                </c:pt>
              </c:strCache>
            </c:strRef>
          </c:cat>
          <c:val>
            <c:numRef>
              <c:f>'Overall Defect Free care'!$C$3:$C$20</c:f>
              <c:numCache>
                <c:formatCode>0.0%</c:formatCode>
                <c:ptCount val="18"/>
                <c:pt idx="0">
                  <c:v>0.65</c:v>
                </c:pt>
                <c:pt idx="1">
                  <c:v>0.625</c:v>
                </c:pt>
                <c:pt idx="2">
                  <c:v>0.63600000000000001</c:v>
                </c:pt>
                <c:pt idx="3">
                  <c:v>0.65500000000000003</c:v>
                </c:pt>
                <c:pt idx="4">
                  <c:v>0.70799999999999996</c:v>
                </c:pt>
                <c:pt idx="5">
                  <c:v>0.60899999999999999</c:v>
                </c:pt>
                <c:pt idx="6">
                  <c:v>0.64600000000000002</c:v>
                </c:pt>
                <c:pt idx="7">
                  <c:v>0.86499999999999999</c:v>
                </c:pt>
                <c:pt idx="8">
                  <c:v>0.77600000000000002</c:v>
                </c:pt>
                <c:pt idx="9">
                  <c:v>0.85299999999999998</c:v>
                </c:pt>
                <c:pt idx="10">
                  <c:v>0.89500000000000002</c:v>
                </c:pt>
                <c:pt idx="11">
                  <c:v>0.92700000000000005</c:v>
                </c:pt>
                <c:pt idx="12">
                  <c:v>0.72399999999999998</c:v>
                </c:pt>
                <c:pt idx="13">
                  <c:v>0.90800000000000003</c:v>
                </c:pt>
                <c:pt idx="14">
                  <c:v>0.88200000000000001</c:v>
                </c:pt>
                <c:pt idx="15">
                  <c:v>0.93899999999999995</c:v>
                </c:pt>
                <c:pt idx="16">
                  <c:v>0.85199999999999998</c:v>
                </c:pt>
                <c:pt idx="17">
                  <c:v>0.91700000000000004</c:v>
                </c:pt>
              </c:numCache>
            </c:numRef>
          </c:val>
          <c:extLst>
            <c:ext xmlns:c16="http://schemas.microsoft.com/office/drawing/2014/chart" uri="{C3380CC4-5D6E-409C-BE32-E72D297353CC}">
              <c16:uniqueId val="{00000000-F693-40E6-A3CC-D64C502F13BA}"/>
            </c:ext>
          </c:extLst>
        </c:ser>
        <c:dLbls>
          <c:showLegendKey val="0"/>
          <c:showVal val="0"/>
          <c:showCatName val="0"/>
          <c:showSerName val="0"/>
          <c:showPercent val="0"/>
          <c:showBubbleSize val="0"/>
        </c:dLbls>
        <c:gapWidth val="0"/>
        <c:axId val="166176640"/>
        <c:axId val="166178176"/>
      </c:barChart>
      <c:catAx>
        <c:axId val="166176640"/>
        <c:scaling>
          <c:orientation val="minMax"/>
        </c:scaling>
        <c:delete val="0"/>
        <c:axPos val="b"/>
        <c:numFmt formatCode="General" sourceLinked="0"/>
        <c:majorTickMark val="none"/>
        <c:minorTickMark val="none"/>
        <c:tickLblPos val="nextTo"/>
        <c:crossAx val="166178176"/>
        <c:crosses val="autoZero"/>
        <c:auto val="1"/>
        <c:lblAlgn val="ctr"/>
        <c:lblOffset val="100"/>
        <c:noMultiLvlLbl val="0"/>
      </c:catAx>
      <c:valAx>
        <c:axId val="166178176"/>
        <c:scaling>
          <c:orientation val="minMax"/>
          <c:max val="1"/>
        </c:scaling>
        <c:delete val="0"/>
        <c:axPos val="l"/>
        <c:title>
          <c:tx>
            <c:rich>
              <a:bodyPr/>
              <a:lstStyle/>
              <a:p>
                <a:pPr>
                  <a:defRPr/>
                </a:pPr>
                <a:r>
                  <a:rPr lang="en-US"/>
                  <a:t>Proportion of MI patients received all performance measures eligible for</a:t>
                </a:r>
              </a:p>
            </c:rich>
          </c:tx>
          <c:overlay val="0"/>
        </c:title>
        <c:numFmt formatCode="0.0%" sourceLinked="1"/>
        <c:majorTickMark val="out"/>
        <c:minorTickMark val="none"/>
        <c:tickLblPos val="nextTo"/>
        <c:crossAx val="166176640"/>
        <c:crosses val="autoZero"/>
        <c:crossBetween val="between"/>
        <c:majorUnit val="0.2"/>
      </c:valAx>
    </c:plotArea>
    <c:plotVisOnly val="1"/>
    <c:dispBlanksAs val="gap"/>
    <c:showDLblsOverMax val="0"/>
  </c:chart>
  <c:externalData r:id="rId2">
    <c:autoUpdate val="0"/>
  </c:externalData>
  <c:userShapes r:id="rId3"/>
</c:chartSpace>
</file>

<file path=ppt/comments/comment1.xml><?xml version="1.0" encoding="utf-8"?>
<p:cmLst xmlns:a="http://schemas.openxmlformats.org/drawingml/2006/main" xmlns:r="http://schemas.openxmlformats.org/officeDocument/2006/relationships" xmlns:p="http://schemas.openxmlformats.org/presentationml/2006/main">
  <p:cm authorId="1" dt="2018-02-07T14:59:32.144" idx="4">
    <p:pos x="10" y="-90"/>
    <p:text>ACTION uses the "R" for registered, not "TM" for trademark</p:text>
    <p:extLst mod="1">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453114-0C9C-449A-8650-C7B7E5D78ECE}" type="doc">
      <dgm:prSet loTypeId="urn:microsoft.com/office/officeart/2009/3/layout/BlockDescendingList" loCatId="list" qsTypeId="urn:microsoft.com/office/officeart/2005/8/quickstyle/simple1" qsCatId="simple" csTypeId="urn:microsoft.com/office/officeart/2005/8/colors/accent1_2" csCatId="accent1" phldr="1"/>
      <dgm:spPr/>
      <dgm:t>
        <a:bodyPr/>
        <a:lstStyle/>
        <a:p>
          <a:endParaRPr lang="en-US"/>
        </a:p>
      </dgm:t>
    </dgm:pt>
    <dgm:pt modelId="{1A3376A3-A866-4B03-8FE4-01F3A863B4BC}">
      <dgm:prSet phldrT="[Text]"/>
      <dgm:spPr>
        <a:xfrm>
          <a:off x="859440" y="-4"/>
          <a:ext cx="1929739" cy="4046207"/>
        </a:xfrm>
        <a:prstGeom prst="rect">
          <a:avLst/>
        </a:prstGeom>
        <a:solidFill>
          <a:srgbClr val="A6093D"/>
        </a:solidFill>
        <a:ln w="25400" cap="flat" cmpd="sng" algn="ctr">
          <a:solidFill>
            <a:srgbClr val="A6093D"/>
          </a:solidFill>
          <a:prstDash val="solid"/>
        </a:ln>
        <a:effectLst/>
      </dgm:spPr>
      <dgm:t>
        <a:bodyPr/>
        <a:lstStyle/>
        <a:p>
          <a:r>
            <a:rPr lang="en-US">
              <a:solidFill>
                <a:sysClr val="window" lastClr="FFFFFF"/>
              </a:solidFill>
              <a:latin typeface="Calibri"/>
              <a:ea typeface="+mn-ea"/>
              <a:cs typeface="+mn-cs"/>
            </a:rPr>
            <a:t>Organizations's Goal</a:t>
          </a:r>
        </a:p>
      </dgm:t>
    </dgm:pt>
    <dgm:pt modelId="{AEB36710-AE01-4307-9880-8D89E553AB17}" type="parTrans" cxnId="{35DE6B1C-95BE-4929-92BE-B54B72D91613}">
      <dgm:prSet/>
      <dgm:spPr/>
      <dgm:t>
        <a:bodyPr/>
        <a:lstStyle/>
        <a:p>
          <a:endParaRPr lang="en-US"/>
        </a:p>
      </dgm:t>
    </dgm:pt>
    <dgm:pt modelId="{169CDB24-BD88-4538-8314-686AF5CEDBFE}" type="sibTrans" cxnId="{35DE6B1C-95BE-4929-92BE-B54B72D91613}">
      <dgm:prSet/>
      <dgm:spPr/>
      <dgm:t>
        <a:bodyPr/>
        <a:lstStyle/>
        <a:p>
          <a:endParaRPr lang="en-US"/>
        </a:p>
      </dgm:t>
    </dgm:pt>
    <dgm:pt modelId="{CAE864D9-9A4B-4F87-B9BD-0F9AFB1A42CA}">
      <dgm:prSet phldrT="[Text]"/>
      <dgm:spPr>
        <a:xfrm>
          <a:off x="871218" y="0"/>
          <a:ext cx="1245559" cy="4046219"/>
        </a:xfrm>
        <a:prstGeom prst="rect">
          <a:avLst/>
        </a:prstGeom>
        <a:noFill/>
        <a:ln w="25400" cap="flat" cmpd="sng" algn="ctr">
          <a:noFill/>
          <a:prstDash val="solid"/>
        </a:ln>
        <a:effectLst/>
        <a:sp3d/>
      </dgm:spPr>
      <dgm:t>
        <a:bodyPr/>
        <a:lstStyle/>
        <a:p>
          <a:r>
            <a:rPr lang="en-US">
              <a:solidFill>
                <a:sysClr val="window" lastClr="FFFFFF"/>
              </a:solidFill>
              <a:latin typeface="Calibri"/>
              <a:ea typeface="+mn-ea"/>
              <a:cs typeface="+mn-cs"/>
            </a:rPr>
            <a:t>Reduce AMI</a:t>
          </a:r>
        </a:p>
      </dgm:t>
    </dgm:pt>
    <dgm:pt modelId="{3249132C-EAF7-414D-AEB7-7ABBFC435FD7}" type="parTrans" cxnId="{2A7A23EF-3391-4C30-8CD5-CC3FFC5FE879}">
      <dgm:prSet/>
      <dgm:spPr/>
      <dgm:t>
        <a:bodyPr/>
        <a:lstStyle/>
        <a:p>
          <a:endParaRPr lang="en-US"/>
        </a:p>
      </dgm:t>
    </dgm:pt>
    <dgm:pt modelId="{5DE08813-C86E-4E74-81CB-72FB38C00DBB}" type="sibTrans" cxnId="{2A7A23EF-3391-4C30-8CD5-CC3FFC5FE879}">
      <dgm:prSet/>
      <dgm:spPr/>
      <dgm:t>
        <a:bodyPr/>
        <a:lstStyle/>
        <a:p>
          <a:endParaRPr lang="en-US"/>
        </a:p>
      </dgm:t>
    </dgm:pt>
    <dgm:pt modelId="{21801DBA-39C9-4D20-8E2D-8A94A11527D2}">
      <dgm:prSet phldrT="[Text]"/>
      <dgm:spPr>
        <a:xfrm>
          <a:off x="871218" y="0"/>
          <a:ext cx="1245559" cy="4046219"/>
        </a:xfrm>
        <a:prstGeom prst="rect">
          <a:avLst/>
        </a:prstGeom>
        <a:noFill/>
        <a:ln w="25400" cap="flat" cmpd="sng" algn="ctr">
          <a:noFill/>
          <a:prstDash val="solid"/>
        </a:ln>
        <a:effectLst/>
        <a:sp3d/>
      </dgm:spPr>
      <dgm:t>
        <a:bodyPr/>
        <a:lstStyle/>
        <a:p>
          <a:r>
            <a:rPr lang="en-US">
              <a:solidFill>
                <a:sysClr val="window" lastClr="FFFFFF"/>
              </a:solidFill>
              <a:latin typeface="Calibri"/>
              <a:ea typeface="+mn-ea"/>
              <a:cs typeface="+mn-cs"/>
            </a:rPr>
            <a:t>30 day Mortality and Readmit</a:t>
          </a:r>
        </a:p>
      </dgm:t>
    </dgm:pt>
    <dgm:pt modelId="{FB22659E-5920-4FFE-AF67-6616A0C43018}" type="parTrans" cxnId="{78878DA1-C012-4C44-81D5-CE415172E231}">
      <dgm:prSet/>
      <dgm:spPr/>
      <dgm:t>
        <a:bodyPr/>
        <a:lstStyle/>
        <a:p>
          <a:endParaRPr lang="en-US"/>
        </a:p>
      </dgm:t>
    </dgm:pt>
    <dgm:pt modelId="{1B33C361-55F5-4107-A259-0751FF299B67}" type="sibTrans" cxnId="{78878DA1-C012-4C44-81D5-CE415172E231}">
      <dgm:prSet/>
      <dgm:spPr/>
      <dgm:t>
        <a:bodyPr/>
        <a:lstStyle/>
        <a:p>
          <a:endParaRPr lang="en-US"/>
        </a:p>
      </dgm:t>
    </dgm:pt>
    <dgm:pt modelId="{C36E8783-3B8D-41E2-9B0A-4C2E8D3D362E}">
      <dgm:prSet phldrT="[Text]"/>
      <dgm:spPr>
        <a:xfrm>
          <a:off x="2864970" y="137083"/>
          <a:ext cx="1754308" cy="3898937"/>
        </a:xfrm>
        <a:prstGeom prst="rect">
          <a:avLst/>
        </a:prstGeom>
        <a:solidFill>
          <a:srgbClr val="425563"/>
        </a:solidFill>
        <a:ln w="25400" cap="flat" cmpd="sng" algn="ctr">
          <a:solidFill>
            <a:srgbClr val="425563"/>
          </a:solidFill>
          <a:prstDash val="solid"/>
        </a:ln>
        <a:effectLst/>
      </dgm:spPr>
      <dgm:t>
        <a:bodyPr/>
        <a:lstStyle/>
        <a:p>
          <a:r>
            <a:rPr lang="en-US">
              <a:solidFill>
                <a:sysClr val="window" lastClr="FFFFFF"/>
              </a:solidFill>
              <a:latin typeface="Calibri"/>
              <a:ea typeface="+mn-ea"/>
              <a:cs typeface="+mn-cs"/>
            </a:rPr>
            <a:t>ACC Patient Navigator Program</a:t>
          </a:r>
        </a:p>
      </dgm:t>
    </dgm:pt>
    <dgm:pt modelId="{A5439D77-9006-4809-8E16-E384011ACA0E}" type="parTrans" cxnId="{9C777967-F881-4874-B58F-B4B40EE6218F}">
      <dgm:prSet/>
      <dgm:spPr/>
      <dgm:t>
        <a:bodyPr/>
        <a:lstStyle/>
        <a:p>
          <a:endParaRPr lang="en-US"/>
        </a:p>
      </dgm:t>
    </dgm:pt>
    <dgm:pt modelId="{9EDA2222-6898-4DBC-81C1-904D2D197025}" type="sibTrans" cxnId="{9C777967-F881-4874-B58F-B4B40EE6218F}">
      <dgm:prSet/>
      <dgm:spPr/>
      <dgm:t>
        <a:bodyPr/>
        <a:lstStyle/>
        <a:p>
          <a:endParaRPr lang="en-US"/>
        </a:p>
      </dgm:t>
    </dgm:pt>
    <dgm:pt modelId="{84F7A4A1-9B6D-43B9-B514-031C4F26A678}">
      <dgm:prSet phldrT="[Text]"/>
      <dgm:spPr>
        <a:xfrm>
          <a:off x="2888095" y="219868"/>
          <a:ext cx="1245559" cy="3920301"/>
        </a:xfrm>
        <a:prstGeom prst="rect">
          <a:avLst/>
        </a:prstGeom>
        <a:noFill/>
        <a:ln w="25400" cap="flat" cmpd="sng" algn="ctr">
          <a:noFill/>
          <a:prstDash val="solid"/>
        </a:ln>
        <a:effectLst/>
        <a:sp3d/>
      </dgm:spPr>
      <dgm:t>
        <a:bodyPr/>
        <a:lstStyle/>
        <a:p>
          <a:r>
            <a:rPr lang="en-US">
              <a:solidFill>
                <a:sysClr val="window" lastClr="FFFFFF"/>
              </a:solidFill>
              <a:latin typeface="Calibri"/>
              <a:ea typeface="+mn-ea"/>
              <a:cs typeface="+mn-cs"/>
            </a:rPr>
            <a:t>Increase Overall Defect Free Care</a:t>
          </a:r>
        </a:p>
      </dgm:t>
    </dgm:pt>
    <dgm:pt modelId="{B8517139-1F46-45BF-94A5-0357F11A9CE6}" type="parTrans" cxnId="{D08F1877-1F5D-4591-BF5F-6613554D76D9}">
      <dgm:prSet/>
      <dgm:spPr/>
      <dgm:t>
        <a:bodyPr/>
        <a:lstStyle/>
        <a:p>
          <a:endParaRPr lang="en-US"/>
        </a:p>
      </dgm:t>
    </dgm:pt>
    <dgm:pt modelId="{ADCBF05F-EDA8-4302-AB13-3E1E837C9C6C}" type="sibTrans" cxnId="{D08F1877-1F5D-4591-BF5F-6613554D76D9}">
      <dgm:prSet/>
      <dgm:spPr/>
      <dgm:t>
        <a:bodyPr/>
        <a:lstStyle/>
        <a:p>
          <a:endParaRPr lang="en-US"/>
        </a:p>
      </dgm:t>
    </dgm:pt>
    <dgm:pt modelId="{924B86DD-BFD9-4936-B451-7859A4643793}">
      <dgm:prSet phldrT="[Text]"/>
      <dgm:spPr>
        <a:xfrm>
          <a:off x="4694273" y="698331"/>
          <a:ext cx="1754308" cy="3337686"/>
        </a:xfrm>
        <a:prstGeom prst="rect">
          <a:avLst/>
        </a:prstGeom>
        <a:solidFill>
          <a:srgbClr val="5ECE3B"/>
        </a:solidFill>
        <a:ln w="25400" cap="flat" cmpd="sng" algn="ctr">
          <a:solidFill>
            <a:srgbClr val="5ECE3B"/>
          </a:solidFill>
          <a:prstDash val="solid"/>
        </a:ln>
        <a:effectLst/>
      </dgm:spPr>
      <dgm:t>
        <a:bodyPr/>
        <a:lstStyle/>
        <a:p>
          <a:r>
            <a:rPr lang="en-US" dirty="0">
              <a:solidFill>
                <a:sysClr val="window" lastClr="FFFFFF"/>
              </a:solidFill>
              <a:latin typeface="Calibri"/>
              <a:ea typeface="+mn-ea"/>
              <a:cs typeface="+mn-cs"/>
            </a:rPr>
            <a:t>AMI Committee Goal</a:t>
          </a:r>
        </a:p>
      </dgm:t>
    </dgm:pt>
    <dgm:pt modelId="{02435F47-ADAC-4869-AFFB-1B88D2D615CA}" type="parTrans" cxnId="{65EDE8DE-7E66-424C-BB0F-30A18CA42D65}">
      <dgm:prSet/>
      <dgm:spPr/>
      <dgm:t>
        <a:bodyPr/>
        <a:lstStyle/>
        <a:p>
          <a:endParaRPr lang="en-US"/>
        </a:p>
      </dgm:t>
    </dgm:pt>
    <dgm:pt modelId="{6ED48367-D3A5-443B-A3F6-B2EA428F0061}" type="sibTrans" cxnId="{65EDE8DE-7E66-424C-BB0F-30A18CA42D65}">
      <dgm:prSet/>
      <dgm:spPr/>
      <dgm:t>
        <a:bodyPr/>
        <a:lstStyle/>
        <a:p>
          <a:endParaRPr lang="en-US"/>
        </a:p>
      </dgm:t>
    </dgm:pt>
    <dgm:pt modelId="{45F0FA39-96E2-4FAE-850E-64E9F9231B68}">
      <dgm:prSet phldrT="[Text]"/>
      <dgm:spPr>
        <a:xfrm>
          <a:off x="4686484" y="734447"/>
          <a:ext cx="1245559" cy="3357270"/>
        </a:xfrm>
        <a:prstGeom prst="rect">
          <a:avLst/>
        </a:prstGeom>
        <a:noFill/>
        <a:ln w="25400" cap="flat" cmpd="sng" algn="ctr">
          <a:noFill/>
          <a:prstDash val="solid"/>
        </a:ln>
        <a:effectLst/>
        <a:sp3d/>
      </dgm:spPr>
      <dgm:t>
        <a:bodyPr/>
        <a:lstStyle/>
        <a:p>
          <a:r>
            <a:rPr lang="en-US" dirty="0">
              <a:solidFill>
                <a:sysClr val="window" lastClr="FFFFFF"/>
              </a:solidFill>
              <a:latin typeface="Calibri"/>
              <a:ea typeface="+mn-ea"/>
              <a:cs typeface="+mn-cs"/>
            </a:rPr>
            <a:t>All AMI patients seen by CR</a:t>
          </a:r>
        </a:p>
      </dgm:t>
    </dgm:pt>
    <dgm:pt modelId="{1CEF1019-1DC8-4B3F-833B-3DE7CFE49A7E}" type="parTrans" cxnId="{DB0C5380-0D51-40D9-A2FD-5B3241B4CDD8}">
      <dgm:prSet/>
      <dgm:spPr/>
      <dgm:t>
        <a:bodyPr/>
        <a:lstStyle/>
        <a:p>
          <a:endParaRPr lang="en-US"/>
        </a:p>
      </dgm:t>
    </dgm:pt>
    <dgm:pt modelId="{CE602C22-AF95-456F-8FFF-E9012291424F}" type="sibTrans" cxnId="{DB0C5380-0D51-40D9-A2FD-5B3241B4CDD8}">
      <dgm:prSet/>
      <dgm:spPr/>
      <dgm:t>
        <a:bodyPr/>
        <a:lstStyle/>
        <a:p>
          <a:endParaRPr lang="en-US"/>
        </a:p>
      </dgm:t>
    </dgm:pt>
    <dgm:pt modelId="{CE4BAC20-D02A-4D37-A015-33B5BCEB9855}">
      <dgm:prSet phldrT="[Text]"/>
      <dgm:spPr>
        <a:xfrm>
          <a:off x="4686484" y="734447"/>
          <a:ext cx="1245559" cy="3357270"/>
        </a:xfrm>
        <a:prstGeom prst="rect">
          <a:avLst/>
        </a:prstGeom>
        <a:noFill/>
        <a:ln w="25400" cap="flat" cmpd="sng" algn="ctr">
          <a:noFill/>
          <a:prstDash val="solid"/>
        </a:ln>
        <a:effectLst/>
        <a:sp3d/>
      </dgm:spPr>
      <dgm:t>
        <a:bodyPr/>
        <a:lstStyle/>
        <a:p>
          <a:r>
            <a:rPr lang="en-US">
              <a:solidFill>
                <a:sysClr val="window" lastClr="FFFFFF"/>
              </a:solidFill>
              <a:latin typeface="Calibri"/>
              <a:ea typeface="+mn-ea"/>
              <a:cs typeface="+mn-cs"/>
            </a:rPr>
            <a:t>Obtain an order for CR referral</a:t>
          </a:r>
        </a:p>
      </dgm:t>
    </dgm:pt>
    <dgm:pt modelId="{1C388F83-34C6-4CC1-9470-024979DD50EA}" type="parTrans" cxnId="{101F4097-96A9-491D-B85C-3D9E689B4969}">
      <dgm:prSet/>
      <dgm:spPr/>
      <dgm:t>
        <a:bodyPr/>
        <a:lstStyle/>
        <a:p>
          <a:endParaRPr lang="en-US"/>
        </a:p>
      </dgm:t>
    </dgm:pt>
    <dgm:pt modelId="{2A44457B-B170-4A70-9C7B-2E575D119863}" type="sibTrans" cxnId="{101F4097-96A9-491D-B85C-3D9E689B4969}">
      <dgm:prSet/>
      <dgm:spPr/>
      <dgm:t>
        <a:bodyPr/>
        <a:lstStyle/>
        <a:p>
          <a:endParaRPr lang="en-US"/>
        </a:p>
      </dgm:t>
    </dgm:pt>
    <dgm:pt modelId="{1748EB2C-A90E-4048-87D3-6D37576B02BF}" type="pres">
      <dgm:prSet presAssocID="{D0453114-0C9C-449A-8650-C7B7E5D78ECE}" presName="Name0" presStyleCnt="0">
        <dgm:presLayoutVars>
          <dgm:chMax val="7"/>
          <dgm:chPref val="7"/>
          <dgm:dir/>
          <dgm:animLvl val="lvl"/>
        </dgm:presLayoutVars>
      </dgm:prSet>
      <dgm:spPr/>
    </dgm:pt>
    <dgm:pt modelId="{CD6059D1-2F32-4603-AFEF-467AD99A89A9}" type="pres">
      <dgm:prSet presAssocID="{1A3376A3-A866-4B03-8FE4-01F3A863B4BC}" presName="parentText_1" presStyleLbl="node1" presStyleIdx="0" presStyleCnt="3">
        <dgm:presLayoutVars>
          <dgm:chMax val="1"/>
          <dgm:chPref val="1"/>
          <dgm:bulletEnabled val="1"/>
        </dgm:presLayoutVars>
      </dgm:prSet>
      <dgm:spPr/>
    </dgm:pt>
    <dgm:pt modelId="{E128A760-9E1E-4773-9B18-D1D6FCDCBDB3}" type="pres">
      <dgm:prSet presAssocID="{1A3376A3-A866-4B03-8FE4-01F3A863B4BC}" presName="childText_1" presStyleLbl="node1" presStyleIdx="0" presStyleCnt="3" custScaleX="110000" custLinFactNeighborX="-24226" custLinFactNeighborY="6591">
        <dgm:presLayoutVars>
          <dgm:chMax val="0"/>
          <dgm:chPref val="0"/>
          <dgm:bulletEnabled val="1"/>
        </dgm:presLayoutVars>
      </dgm:prSet>
      <dgm:spPr/>
    </dgm:pt>
    <dgm:pt modelId="{7D83AAD8-313D-4F92-89F3-E7505E47211B}" type="pres">
      <dgm:prSet presAssocID="{1A3376A3-A866-4B03-8FE4-01F3A863B4BC}" presName="accentShape_1" presStyleCnt="0"/>
      <dgm:spPr/>
    </dgm:pt>
    <dgm:pt modelId="{22B1BC36-C809-4BD2-8638-5D3279977018}" type="pres">
      <dgm:prSet presAssocID="{1A3376A3-A866-4B03-8FE4-01F3A863B4BC}" presName="imageRepeatNode" presStyleLbl="node1" presStyleIdx="0" presStyleCnt="3" custScaleX="121000" custScaleY="100482" custLinFactNeighborX="-12321" custLinFactNeighborY="2333"/>
      <dgm:spPr/>
    </dgm:pt>
    <dgm:pt modelId="{954AE80F-56A0-4A56-B223-AAAE68DD8828}" type="pres">
      <dgm:prSet presAssocID="{C36E8783-3B8D-41E2-9B0A-4C2E8D3D362E}" presName="parentText_2" presStyleLbl="node1" presStyleIdx="0" presStyleCnt="3">
        <dgm:presLayoutVars>
          <dgm:chMax val="1"/>
          <dgm:chPref val="1"/>
          <dgm:bulletEnabled val="1"/>
        </dgm:presLayoutVars>
      </dgm:prSet>
      <dgm:spPr/>
    </dgm:pt>
    <dgm:pt modelId="{5FCE7FF5-D65C-42D3-8531-06AD06D572A3}" type="pres">
      <dgm:prSet presAssocID="{C36E8783-3B8D-41E2-9B0A-4C2E8D3D362E}" presName="childText_2" presStyleLbl="node2" presStyleIdx="0" presStyleCnt="0" custScaleX="110000" custScaleY="110000">
        <dgm:presLayoutVars>
          <dgm:chMax val="0"/>
          <dgm:chPref val="0"/>
          <dgm:bulletEnabled val="1"/>
        </dgm:presLayoutVars>
      </dgm:prSet>
      <dgm:spPr/>
    </dgm:pt>
    <dgm:pt modelId="{6A43097B-6BF6-4C75-9413-73A5F8AEAC79}" type="pres">
      <dgm:prSet presAssocID="{C36E8783-3B8D-41E2-9B0A-4C2E8D3D362E}" presName="accentShape_2" presStyleCnt="0"/>
      <dgm:spPr/>
    </dgm:pt>
    <dgm:pt modelId="{C5D9B75B-59D2-4281-B629-5BD586AFAF3C}" type="pres">
      <dgm:prSet presAssocID="{C36E8783-3B8D-41E2-9B0A-4C2E8D3D362E}" presName="imageRepeatNode" presStyleLbl="node1" presStyleIdx="1" presStyleCnt="3" custScaleX="110000" custScaleY="110000" custLinFactNeighborX="0" custLinFactNeighborY="-2363"/>
      <dgm:spPr/>
    </dgm:pt>
    <dgm:pt modelId="{F9868B92-5127-405E-B9F0-EF40E6B7AA41}" type="pres">
      <dgm:prSet presAssocID="{924B86DD-BFD9-4936-B451-7859A4643793}" presName="parentText_3" presStyleLbl="node1" presStyleIdx="1" presStyleCnt="3">
        <dgm:presLayoutVars>
          <dgm:chMax val="1"/>
          <dgm:chPref val="1"/>
          <dgm:bulletEnabled val="1"/>
        </dgm:presLayoutVars>
      </dgm:prSet>
      <dgm:spPr/>
    </dgm:pt>
    <dgm:pt modelId="{A349C06B-CB15-4655-9EB7-A665EC963352}" type="pres">
      <dgm:prSet presAssocID="{924B86DD-BFD9-4936-B451-7859A4643793}" presName="childText_3" presStyleLbl="node2" presStyleIdx="0" presStyleCnt="0" custScaleX="110000" custScaleY="110000" custLinFactNeighborX="8733" custLinFactNeighborY="-14303">
        <dgm:presLayoutVars>
          <dgm:chMax val="0"/>
          <dgm:chPref val="0"/>
          <dgm:bulletEnabled val="1"/>
        </dgm:presLayoutVars>
      </dgm:prSet>
      <dgm:spPr/>
    </dgm:pt>
    <dgm:pt modelId="{40A09A82-F349-45FE-9188-A39233C37CCE}" type="pres">
      <dgm:prSet presAssocID="{924B86DD-BFD9-4936-B451-7859A4643793}" presName="accentShape_3" presStyleCnt="0"/>
      <dgm:spPr/>
    </dgm:pt>
    <dgm:pt modelId="{A4FACA62-891C-433A-88AD-C5961DCAD5A2}" type="pres">
      <dgm:prSet presAssocID="{924B86DD-BFD9-4936-B451-7859A4643793}" presName="imageRepeatNode" presStyleLbl="node1" presStyleIdx="2" presStyleCnt="3" custScaleX="110000" custScaleY="125068" custLinFactNeighborX="7650" custLinFactNeighborY="-9394"/>
      <dgm:spPr/>
    </dgm:pt>
  </dgm:ptLst>
  <dgm:cxnLst>
    <dgm:cxn modelId="{62FD1D03-6EDD-465F-A559-7C91B918E217}" type="presOf" srcId="{924B86DD-BFD9-4936-B451-7859A4643793}" destId="{F9868B92-5127-405E-B9F0-EF40E6B7AA41}" srcOrd="0" destOrd="0" presId="urn:microsoft.com/office/officeart/2009/3/layout/BlockDescendingList"/>
    <dgm:cxn modelId="{12D0DD15-D661-4542-844F-593277AE114A}" type="presOf" srcId="{45F0FA39-96E2-4FAE-850E-64E9F9231B68}" destId="{A349C06B-CB15-4655-9EB7-A665EC963352}" srcOrd="0" destOrd="0" presId="urn:microsoft.com/office/officeart/2009/3/layout/BlockDescendingList"/>
    <dgm:cxn modelId="{35DE6B1C-95BE-4929-92BE-B54B72D91613}" srcId="{D0453114-0C9C-449A-8650-C7B7E5D78ECE}" destId="{1A3376A3-A866-4B03-8FE4-01F3A863B4BC}" srcOrd="0" destOrd="0" parTransId="{AEB36710-AE01-4307-9880-8D89E553AB17}" sibTransId="{169CDB24-BD88-4538-8314-686AF5CEDBFE}"/>
    <dgm:cxn modelId="{E18B701F-8BBD-4459-899F-7718BEBAD68A}" type="presOf" srcId="{924B86DD-BFD9-4936-B451-7859A4643793}" destId="{A4FACA62-891C-433A-88AD-C5961DCAD5A2}" srcOrd="1" destOrd="0" presId="urn:microsoft.com/office/officeart/2009/3/layout/BlockDescendingList"/>
    <dgm:cxn modelId="{B79B9E2F-EF0A-401F-84DE-D5B307F27FF7}" type="presOf" srcId="{1A3376A3-A866-4B03-8FE4-01F3A863B4BC}" destId="{CD6059D1-2F32-4603-AFEF-467AD99A89A9}" srcOrd="0" destOrd="0" presId="urn:microsoft.com/office/officeart/2009/3/layout/BlockDescendingList"/>
    <dgm:cxn modelId="{9C777967-F881-4874-B58F-B4B40EE6218F}" srcId="{D0453114-0C9C-449A-8650-C7B7E5D78ECE}" destId="{C36E8783-3B8D-41E2-9B0A-4C2E8D3D362E}" srcOrd="1" destOrd="0" parTransId="{A5439D77-9006-4809-8E16-E384011ACA0E}" sibTransId="{9EDA2222-6898-4DBC-81C1-904D2D197025}"/>
    <dgm:cxn modelId="{D08F1877-1F5D-4591-BF5F-6613554D76D9}" srcId="{C36E8783-3B8D-41E2-9B0A-4C2E8D3D362E}" destId="{84F7A4A1-9B6D-43B9-B514-031C4F26A678}" srcOrd="0" destOrd="0" parTransId="{B8517139-1F46-45BF-94A5-0357F11A9CE6}" sibTransId="{ADCBF05F-EDA8-4302-AB13-3E1E837C9C6C}"/>
    <dgm:cxn modelId="{DB0C5380-0D51-40D9-A2FD-5B3241B4CDD8}" srcId="{924B86DD-BFD9-4936-B451-7859A4643793}" destId="{45F0FA39-96E2-4FAE-850E-64E9F9231B68}" srcOrd="0" destOrd="0" parTransId="{1CEF1019-1DC8-4B3F-833B-3DE7CFE49A7E}" sibTransId="{CE602C22-AF95-456F-8FFF-E9012291424F}"/>
    <dgm:cxn modelId="{D6D26A83-0497-4A80-991C-04473D34E792}" type="presOf" srcId="{CAE864D9-9A4B-4F87-B9BD-0F9AFB1A42CA}" destId="{E128A760-9E1E-4773-9B18-D1D6FCDCBDB3}" srcOrd="0" destOrd="0" presId="urn:microsoft.com/office/officeart/2009/3/layout/BlockDescendingList"/>
    <dgm:cxn modelId="{12E8EC95-E49C-413A-83D7-39E1463DC5EF}" type="presOf" srcId="{D0453114-0C9C-449A-8650-C7B7E5D78ECE}" destId="{1748EB2C-A90E-4048-87D3-6D37576B02BF}" srcOrd="0" destOrd="0" presId="urn:microsoft.com/office/officeart/2009/3/layout/BlockDescendingList"/>
    <dgm:cxn modelId="{101F4097-96A9-491D-B85C-3D9E689B4969}" srcId="{924B86DD-BFD9-4936-B451-7859A4643793}" destId="{CE4BAC20-D02A-4D37-A015-33B5BCEB9855}" srcOrd="1" destOrd="0" parTransId="{1C388F83-34C6-4CC1-9470-024979DD50EA}" sibTransId="{2A44457B-B170-4A70-9C7B-2E575D119863}"/>
    <dgm:cxn modelId="{E4BC1598-EAC7-461E-8811-48BF7D08BE3B}" type="presOf" srcId="{1A3376A3-A866-4B03-8FE4-01F3A863B4BC}" destId="{22B1BC36-C809-4BD2-8638-5D3279977018}" srcOrd="1" destOrd="0" presId="urn:microsoft.com/office/officeart/2009/3/layout/BlockDescendingList"/>
    <dgm:cxn modelId="{78878DA1-C012-4C44-81D5-CE415172E231}" srcId="{1A3376A3-A866-4B03-8FE4-01F3A863B4BC}" destId="{21801DBA-39C9-4D20-8E2D-8A94A11527D2}" srcOrd="1" destOrd="0" parTransId="{FB22659E-5920-4FFE-AF67-6616A0C43018}" sibTransId="{1B33C361-55F5-4107-A259-0751FF299B67}"/>
    <dgm:cxn modelId="{E4466BAC-046F-4CF5-B740-DB5F3D16E873}" type="presOf" srcId="{CE4BAC20-D02A-4D37-A015-33B5BCEB9855}" destId="{A349C06B-CB15-4655-9EB7-A665EC963352}" srcOrd="0" destOrd="1" presId="urn:microsoft.com/office/officeart/2009/3/layout/BlockDescendingList"/>
    <dgm:cxn modelId="{A53AC7B6-43D4-41E3-A33B-7F8FC03E42EB}" type="presOf" srcId="{84F7A4A1-9B6D-43B9-B514-031C4F26A678}" destId="{5FCE7FF5-D65C-42D3-8531-06AD06D572A3}" srcOrd="0" destOrd="0" presId="urn:microsoft.com/office/officeart/2009/3/layout/BlockDescendingList"/>
    <dgm:cxn modelId="{AA0BD6C1-08A4-4E8B-8ED4-9CF8F02B743B}" type="presOf" srcId="{C36E8783-3B8D-41E2-9B0A-4C2E8D3D362E}" destId="{C5D9B75B-59D2-4281-B629-5BD586AFAF3C}" srcOrd="1" destOrd="0" presId="urn:microsoft.com/office/officeart/2009/3/layout/BlockDescendingList"/>
    <dgm:cxn modelId="{0AB1D4DE-77EF-4BF0-8E40-FE2D70209168}" type="presOf" srcId="{21801DBA-39C9-4D20-8E2D-8A94A11527D2}" destId="{E128A760-9E1E-4773-9B18-D1D6FCDCBDB3}" srcOrd="0" destOrd="1" presId="urn:microsoft.com/office/officeart/2009/3/layout/BlockDescendingList"/>
    <dgm:cxn modelId="{65EDE8DE-7E66-424C-BB0F-30A18CA42D65}" srcId="{D0453114-0C9C-449A-8650-C7B7E5D78ECE}" destId="{924B86DD-BFD9-4936-B451-7859A4643793}" srcOrd="2" destOrd="0" parTransId="{02435F47-ADAC-4869-AFFB-1B88D2D615CA}" sibTransId="{6ED48367-D3A5-443B-A3F6-B2EA428F0061}"/>
    <dgm:cxn modelId="{859685E2-3C46-414A-9738-A8420FB1C1D5}" type="presOf" srcId="{C36E8783-3B8D-41E2-9B0A-4C2E8D3D362E}" destId="{954AE80F-56A0-4A56-B223-AAAE68DD8828}" srcOrd="0" destOrd="0" presId="urn:microsoft.com/office/officeart/2009/3/layout/BlockDescendingList"/>
    <dgm:cxn modelId="{2A7A23EF-3391-4C30-8CD5-CC3FFC5FE879}" srcId="{1A3376A3-A866-4B03-8FE4-01F3A863B4BC}" destId="{CAE864D9-9A4B-4F87-B9BD-0F9AFB1A42CA}" srcOrd="0" destOrd="0" parTransId="{3249132C-EAF7-414D-AEB7-7ABBFC435FD7}" sibTransId="{5DE08813-C86E-4E74-81CB-72FB38C00DBB}"/>
    <dgm:cxn modelId="{1DA5D3F0-F5E8-4209-A7BF-D9E7B8A3C22B}" type="presParOf" srcId="{1748EB2C-A90E-4048-87D3-6D37576B02BF}" destId="{CD6059D1-2F32-4603-AFEF-467AD99A89A9}" srcOrd="0" destOrd="0" presId="urn:microsoft.com/office/officeart/2009/3/layout/BlockDescendingList"/>
    <dgm:cxn modelId="{572BF3C9-D7D3-4588-A281-FC576EAB7E99}" type="presParOf" srcId="{1748EB2C-A90E-4048-87D3-6D37576B02BF}" destId="{E128A760-9E1E-4773-9B18-D1D6FCDCBDB3}" srcOrd="1" destOrd="0" presId="urn:microsoft.com/office/officeart/2009/3/layout/BlockDescendingList"/>
    <dgm:cxn modelId="{FBE58EC8-FCDD-4F68-A695-92A3485B123B}" type="presParOf" srcId="{1748EB2C-A90E-4048-87D3-6D37576B02BF}" destId="{7D83AAD8-313D-4F92-89F3-E7505E47211B}" srcOrd="2" destOrd="0" presId="urn:microsoft.com/office/officeart/2009/3/layout/BlockDescendingList"/>
    <dgm:cxn modelId="{90260826-403A-4400-9057-1C57AD282F26}" type="presParOf" srcId="{7D83AAD8-313D-4F92-89F3-E7505E47211B}" destId="{22B1BC36-C809-4BD2-8638-5D3279977018}" srcOrd="0" destOrd="0" presId="urn:microsoft.com/office/officeart/2009/3/layout/BlockDescendingList"/>
    <dgm:cxn modelId="{3C467036-8A5C-455F-A358-78D887A13C44}" type="presParOf" srcId="{1748EB2C-A90E-4048-87D3-6D37576B02BF}" destId="{954AE80F-56A0-4A56-B223-AAAE68DD8828}" srcOrd="3" destOrd="0" presId="urn:microsoft.com/office/officeart/2009/3/layout/BlockDescendingList"/>
    <dgm:cxn modelId="{4780F6AC-9296-4146-A979-363F77F7BFC5}" type="presParOf" srcId="{1748EB2C-A90E-4048-87D3-6D37576B02BF}" destId="{5FCE7FF5-D65C-42D3-8531-06AD06D572A3}" srcOrd="4" destOrd="0" presId="urn:microsoft.com/office/officeart/2009/3/layout/BlockDescendingList"/>
    <dgm:cxn modelId="{8FAB8EC7-22BE-4A04-9CEF-C14EB03F6314}" type="presParOf" srcId="{1748EB2C-A90E-4048-87D3-6D37576B02BF}" destId="{6A43097B-6BF6-4C75-9413-73A5F8AEAC79}" srcOrd="5" destOrd="0" presId="urn:microsoft.com/office/officeart/2009/3/layout/BlockDescendingList"/>
    <dgm:cxn modelId="{E978D850-5B0B-43FC-A08A-092F547271D5}" type="presParOf" srcId="{6A43097B-6BF6-4C75-9413-73A5F8AEAC79}" destId="{C5D9B75B-59D2-4281-B629-5BD586AFAF3C}" srcOrd="0" destOrd="0" presId="urn:microsoft.com/office/officeart/2009/3/layout/BlockDescendingList"/>
    <dgm:cxn modelId="{F7C47577-7BAF-427D-BB7B-4D27EE665138}" type="presParOf" srcId="{1748EB2C-A90E-4048-87D3-6D37576B02BF}" destId="{F9868B92-5127-405E-B9F0-EF40E6B7AA41}" srcOrd="6" destOrd="0" presId="urn:microsoft.com/office/officeart/2009/3/layout/BlockDescendingList"/>
    <dgm:cxn modelId="{B8724259-DBCA-4BC3-87DE-53E765A1AA43}" type="presParOf" srcId="{1748EB2C-A90E-4048-87D3-6D37576B02BF}" destId="{A349C06B-CB15-4655-9EB7-A665EC963352}" srcOrd="7" destOrd="0" presId="urn:microsoft.com/office/officeart/2009/3/layout/BlockDescendingList"/>
    <dgm:cxn modelId="{277FE3D7-7C23-4777-8DE0-1E7A0DA26E43}" type="presParOf" srcId="{1748EB2C-A90E-4048-87D3-6D37576B02BF}" destId="{40A09A82-F349-45FE-9188-A39233C37CCE}" srcOrd="8" destOrd="0" presId="urn:microsoft.com/office/officeart/2009/3/layout/BlockDescendingList"/>
    <dgm:cxn modelId="{2FF349DB-ED71-4824-AC1C-95D963A670B6}" type="presParOf" srcId="{40A09A82-F349-45FE-9188-A39233C37CCE}" destId="{A4FACA62-891C-433A-88AD-C5961DCAD5A2}"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62E823-E7A6-40F4-AC9A-6528B5B6031F}" type="doc">
      <dgm:prSet loTypeId="urn:microsoft.com/office/officeart/2009/3/layout/StepUpProcess" loCatId="process" qsTypeId="urn:microsoft.com/office/officeart/2005/8/quickstyle/simple1" qsCatId="simple" csTypeId="urn:microsoft.com/office/officeart/2005/8/colors/colorful1#1" csCatId="colorful" phldr="1"/>
      <dgm:spPr/>
    </dgm:pt>
    <dgm:pt modelId="{69046012-7844-4FD6-9F0E-06BFEBF976EA}">
      <dgm:prSet phldrT="[Text]" custT="1"/>
      <dgm:spPr/>
      <dgm:t>
        <a:bodyPr/>
        <a:lstStyle/>
        <a:p>
          <a:r>
            <a:rPr lang="en-US" sz="1600" b="1" i="1" dirty="0">
              <a:latin typeface="Calibri" panose="020F0502020204030204" pitchFamily="34" charset="0"/>
            </a:rPr>
            <a:t>- Our baseline data showed us at 65%.  Initial tracking demonstrated as low as </a:t>
          </a:r>
          <a:r>
            <a:rPr lang="en-US" sz="1600" b="1" i="1" dirty="0">
              <a:solidFill>
                <a:srgbClr val="C00000"/>
              </a:solidFill>
              <a:latin typeface="Calibri" panose="020F0502020204030204" pitchFamily="34" charset="0"/>
            </a:rPr>
            <a:t>60%</a:t>
          </a:r>
          <a:r>
            <a:rPr lang="en-US" sz="1600" b="1" i="1" dirty="0">
              <a:latin typeface="Calibri" panose="020F0502020204030204" pitchFamily="34" charset="0"/>
            </a:rPr>
            <a:t> in Q3 2015.  </a:t>
          </a:r>
        </a:p>
        <a:p>
          <a:r>
            <a:rPr lang="en-US" sz="1600" b="1" i="1" dirty="0">
              <a:latin typeface="Calibri" panose="020F0502020204030204" pitchFamily="34" charset="0"/>
            </a:rPr>
            <a:t>- It was recognized that there was opportunity for improvement with obtaining Cardiac Rehab (CR) referral while inpatient. </a:t>
          </a:r>
        </a:p>
      </dgm:t>
    </dgm:pt>
    <dgm:pt modelId="{1922513D-82BE-47D5-BE6D-7933A9E5C562}" type="parTrans" cxnId="{15C4E754-3C21-4BD3-9BBC-61CDBB774C5B}">
      <dgm:prSet/>
      <dgm:spPr/>
      <dgm:t>
        <a:bodyPr/>
        <a:lstStyle/>
        <a:p>
          <a:endParaRPr lang="en-US" sz="3600"/>
        </a:p>
      </dgm:t>
    </dgm:pt>
    <dgm:pt modelId="{38527E28-5B65-416A-B3E3-AE915E37B091}" type="sibTrans" cxnId="{15C4E754-3C21-4BD3-9BBC-61CDBB774C5B}">
      <dgm:prSet/>
      <dgm:spPr/>
      <dgm:t>
        <a:bodyPr/>
        <a:lstStyle/>
        <a:p>
          <a:endParaRPr lang="en-US" sz="3600"/>
        </a:p>
      </dgm:t>
    </dgm:pt>
    <dgm:pt modelId="{3A5B1ACB-5581-49CD-81C9-5AD46DC269D4}">
      <dgm:prSet phldrT="[Text]" custT="1"/>
      <dgm:spPr/>
      <dgm:t>
        <a:bodyPr/>
        <a:lstStyle/>
        <a:p>
          <a:pPr>
            <a:buNone/>
          </a:pPr>
          <a:r>
            <a:rPr lang="en-US" sz="1600" b="1" i="1" dirty="0">
              <a:latin typeface="Calibri" panose="020F0502020204030204" pitchFamily="34" charset="0"/>
            </a:rPr>
            <a:t>- Having the OP order for patients to attend CR is just the beginning of patient participation.  </a:t>
          </a:r>
        </a:p>
        <a:p>
          <a:pPr>
            <a:buNone/>
          </a:pPr>
          <a:r>
            <a:rPr lang="en-US" sz="1600" b="1" i="1" dirty="0">
              <a:latin typeface="Calibri" panose="020F0502020204030204" pitchFamily="34" charset="0"/>
            </a:rPr>
            <a:t>- Our CR team is looking at restructuring group orientation, extending some evening classes, utilizing new kitchen for education classes, and other innovative ways to encourage patient attendance. The next phase of improving the care we offer our AMI patient population</a:t>
          </a:r>
          <a:r>
            <a:rPr lang="en-US" sz="1200" b="1" i="1" dirty="0">
              <a:latin typeface="Calibri" panose="020F0502020204030204" pitchFamily="34" charset="0"/>
            </a:rPr>
            <a:t>.</a:t>
          </a:r>
        </a:p>
      </dgm:t>
    </dgm:pt>
    <dgm:pt modelId="{66EEB59A-7371-4638-9257-932D133486AE}" type="parTrans" cxnId="{370062E3-9B55-4C4A-8437-A966AF68203E}">
      <dgm:prSet/>
      <dgm:spPr/>
      <dgm:t>
        <a:bodyPr/>
        <a:lstStyle/>
        <a:p>
          <a:endParaRPr lang="en-US" sz="3600"/>
        </a:p>
      </dgm:t>
    </dgm:pt>
    <dgm:pt modelId="{23CDBDEB-D277-4852-A94B-6952157801B9}" type="sibTrans" cxnId="{370062E3-9B55-4C4A-8437-A966AF68203E}">
      <dgm:prSet/>
      <dgm:spPr/>
      <dgm:t>
        <a:bodyPr/>
        <a:lstStyle/>
        <a:p>
          <a:endParaRPr lang="en-US" sz="3600"/>
        </a:p>
      </dgm:t>
    </dgm:pt>
    <dgm:pt modelId="{1730D4D3-10FD-43D0-B216-4D6F1E08F9CB}">
      <dgm:prSet phldrT="[Text]" custT="1"/>
      <dgm:spPr/>
      <dgm:t>
        <a:bodyPr/>
        <a:lstStyle/>
        <a:p>
          <a:pPr defTabSz="755650">
            <a:lnSpc>
              <a:spcPct val="90000"/>
            </a:lnSpc>
            <a:spcBef>
              <a:spcPct val="0"/>
            </a:spcBef>
            <a:spcAft>
              <a:spcPct val="35000"/>
            </a:spcAft>
            <a:buNone/>
          </a:pPr>
          <a:r>
            <a:rPr lang="en-US" sz="1600" b="1" i="1" dirty="0">
              <a:latin typeface="Calibri" panose="020F0502020204030204" pitchFamily="34" charset="0"/>
            </a:rPr>
            <a:t>- As of Q2 2017, with a rolling four quarters, our Overall Defect Free Care for our AMI patients is </a:t>
          </a:r>
          <a:r>
            <a:rPr lang="en-US" sz="1600" b="1" i="1" dirty="0">
              <a:solidFill>
                <a:srgbClr val="00B050"/>
              </a:solidFill>
              <a:latin typeface="Calibri" panose="020F0502020204030204" pitchFamily="34" charset="0"/>
            </a:rPr>
            <a:t>85.6%</a:t>
          </a:r>
          <a:r>
            <a:rPr lang="en-US" sz="1600" b="1" i="1" dirty="0">
              <a:latin typeface="Calibri" panose="020F0502020204030204" pitchFamily="34" charset="0"/>
            </a:rPr>
            <a:t>.  </a:t>
          </a:r>
        </a:p>
        <a:p>
          <a:pPr defTabSz="755650">
            <a:lnSpc>
              <a:spcPct val="90000"/>
            </a:lnSpc>
            <a:spcBef>
              <a:spcPct val="0"/>
            </a:spcBef>
            <a:spcAft>
              <a:spcPct val="35000"/>
            </a:spcAft>
            <a:buNone/>
          </a:pPr>
          <a:r>
            <a:rPr lang="en-US" sz="1600" b="1" i="1" dirty="0">
              <a:latin typeface="Calibri" panose="020F0502020204030204" pitchFamily="34" charset="0"/>
            </a:rPr>
            <a:t>- Improvements attributed to:   </a:t>
          </a:r>
        </a:p>
        <a:p>
          <a:pPr defTabSz="755650">
            <a:lnSpc>
              <a:spcPct val="90000"/>
            </a:lnSpc>
            <a:spcBef>
              <a:spcPct val="0"/>
            </a:spcBef>
            <a:spcAft>
              <a:spcPct val="35000"/>
            </a:spcAft>
            <a:buNone/>
          </a:pPr>
          <a:r>
            <a:rPr lang="en-US" sz="1600" b="1" i="1" dirty="0">
              <a:latin typeface="Calibri" panose="020F0502020204030204" pitchFamily="34" charset="0"/>
            </a:rPr>
            <a:t>  1- Designated CR staff member attending daily cardiology rounds and working collaboratively with our provider team to obtain a CR OP referral prior to patient’s discharge.</a:t>
          </a:r>
        </a:p>
        <a:p>
          <a:pPr defTabSz="755650">
            <a:lnSpc>
              <a:spcPct val="90000"/>
            </a:lnSpc>
            <a:spcBef>
              <a:spcPct val="0"/>
            </a:spcBef>
            <a:spcAft>
              <a:spcPct val="35000"/>
            </a:spcAft>
            <a:buNone/>
          </a:pPr>
          <a:r>
            <a:rPr lang="en-US" sz="1600" b="1" i="1" dirty="0">
              <a:latin typeface="Calibri" panose="020F0502020204030204" pitchFamily="34" charset="0"/>
            </a:rPr>
            <a:t>2- Admission order set with CR consult order</a:t>
          </a:r>
        </a:p>
        <a:p>
          <a:pPr defTabSz="755650">
            <a:lnSpc>
              <a:spcPct val="90000"/>
            </a:lnSpc>
            <a:spcBef>
              <a:spcPct val="0"/>
            </a:spcBef>
            <a:spcAft>
              <a:spcPct val="35000"/>
            </a:spcAft>
            <a:buNone/>
          </a:pPr>
          <a:r>
            <a:rPr lang="en-US" sz="1600" b="1" i="1" dirty="0">
              <a:latin typeface="Calibri" panose="020F0502020204030204" pitchFamily="34" charset="0"/>
            </a:rPr>
            <a:t>3- CR staff placing external OP referral for CR </a:t>
          </a:r>
        </a:p>
      </dgm:t>
    </dgm:pt>
    <dgm:pt modelId="{D4273460-9C78-4B39-A803-26C303296A2E}" type="parTrans" cxnId="{392FEFFE-5440-4C44-8C59-EC701462C17D}">
      <dgm:prSet/>
      <dgm:spPr/>
      <dgm:t>
        <a:bodyPr/>
        <a:lstStyle/>
        <a:p>
          <a:endParaRPr lang="en-US" sz="3600"/>
        </a:p>
      </dgm:t>
    </dgm:pt>
    <dgm:pt modelId="{629C3DE2-1D9B-448C-A234-A64DDF614C37}" type="sibTrans" cxnId="{392FEFFE-5440-4C44-8C59-EC701462C17D}">
      <dgm:prSet/>
      <dgm:spPr/>
      <dgm:t>
        <a:bodyPr/>
        <a:lstStyle/>
        <a:p>
          <a:endParaRPr lang="en-US" sz="3600"/>
        </a:p>
      </dgm:t>
    </dgm:pt>
    <dgm:pt modelId="{F69B5351-C103-4CFA-847C-282C2419CC75}" type="pres">
      <dgm:prSet presAssocID="{B962E823-E7A6-40F4-AC9A-6528B5B6031F}" presName="rootnode" presStyleCnt="0">
        <dgm:presLayoutVars>
          <dgm:chMax/>
          <dgm:chPref/>
          <dgm:dir/>
          <dgm:animLvl val="lvl"/>
        </dgm:presLayoutVars>
      </dgm:prSet>
      <dgm:spPr/>
    </dgm:pt>
    <dgm:pt modelId="{12907BA9-7365-4859-B1DB-7290ABDE6458}" type="pres">
      <dgm:prSet presAssocID="{69046012-7844-4FD6-9F0E-06BFEBF976EA}" presName="composite" presStyleCnt="0"/>
      <dgm:spPr/>
    </dgm:pt>
    <dgm:pt modelId="{DB29B6BE-4C2E-4E39-9D9D-9473D32B9BB8}" type="pres">
      <dgm:prSet presAssocID="{69046012-7844-4FD6-9F0E-06BFEBF976EA}" presName="LShape" presStyleLbl="alignNode1" presStyleIdx="0" presStyleCnt="5"/>
      <dgm:spPr/>
    </dgm:pt>
    <dgm:pt modelId="{D3A1687E-0CDB-4E26-9901-BD875B776567}" type="pres">
      <dgm:prSet presAssocID="{69046012-7844-4FD6-9F0E-06BFEBF976EA}" presName="ParentText" presStyleLbl="revTx" presStyleIdx="0" presStyleCnt="3">
        <dgm:presLayoutVars>
          <dgm:chMax val="0"/>
          <dgm:chPref val="0"/>
          <dgm:bulletEnabled val="1"/>
        </dgm:presLayoutVars>
      </dgm:prSet>
      <dgm:spPr/>
    </dgm:pt>
    <dgm:pt modelId="{AFB54ED6-9238-46C5-9B4D-843F79ABAFAD}" type="pres">
      <dgm:prSet presAssocID="{69046012-7844-4FD6-9F0E-06BFEBF976EA}" presName="Triangle" presStyleLbl="alignNode1" presStyleIdx="1" presStyleCnt="5"/>
      <dgm:spPr/>
    </dgm:pt>
    <dgm:pt modelId="{C1AA9CBA-6830-43C6-9EF9-9DB71BBB054C}" type="pres">
      <dgm:prSet presAssocID="{38527E28-5B65-416A-B3E3-AE915E37B091}" presName="sibTrans" presStyleCnt="0"/>
      <dgm:spPr/>
    </dgm:pt>
    <dgm:pt modelId="{85E3A085-FECA-4F51-86AD-08ACC8793D72}" type="pres">
      <dgm:prSet presAssocID="{38527E28-5B65-416A-B3E3-AE915E37B091}" presName="space" presStyleCnt="0"/>
      <dgm:spPr/>
    </dgm:pt>
    <dgm:pt modelId="{3B835B33-8647-4A66-B9F9-7F74DD532B95}" type="pres">
      <dgm:prSet presAssocID="{1730D4D3-10FD-43D0-B216-4D6F1E08F9CB}" presName="composite" presStyleCnt="0"/>
      <dgm:spPr/>
    </dgm:pt>
    <dgm:pt modelId="{19320632-C87D-407E-ABCA-27CE8E0D4F33}" type="pres">
      <dgm:prSet presAssocID="{1730D4D3-10FD-43D0-B216-4D6F1E08F9CB}" presName="LShape" presStyleLbl="alignNode1" presStyleIdx="2" presStyleCnt="5"/>
      <dgm:spPr/>
    </dgm:pt>
    <dgm:pt modelId="{26BB4ADF-2B48-4863-8C6E-F5CDF9198D4F}" type="pres">
      <dgm:prSet presAssocID="{1730D4D3-10FD-43D0-B216-4D6F1E08F9CB}" presName="ParentText" presStyleLbl="revTx" presStyleIdx="1" presStyleCnt="3">
        <dgm:presLayoutVars>
          <dgm:chMax val="0"/>
          <dgm:chPref val="0"/>
          <dgm:bulletEnabled val="1"/>
        </dgm:presLayoutVars>
      </dgm:prSet>
      <dgm:spPr/>
    </dgm:pt>
    <dgm:pt modelId="{ED9F575F-A837-4EF6-A110-784192AA061E}" type="pres">
      <dgm:prSet presAssocID="{1730D4D3-10FD-43D0-B216-4D6F1E08F9CB}" presName="Triangle" presStyleLbl="alignNode1" presStyleIdx="3" presStyleCnt="5"/>
      <dgm:spPr/>
    </dgm:pt>
    <dgm:pt modelId="{7FC016F2-20E3-4B47-8BA3-7F68ABD58BDF}" type="pres">
      <dgm:prSet presAssocID="{629C3DE2-1D9B-448C-A234-A64DDF614C37}" presName="sibTrans" presStyleCnt="0"/>
      <dgm:spPr/>
    </dgm:pt>
    <dgm:pt modelId="{BD8506CE-F12F-4278-9071-29A35B6FA9D7}" type="pres">
      <dgm:prSet presAssocID="{629C3DE2-1D9B-448C-A234-A64DDF614C37}" presName="space" presStyleCnt="0"/>
      <dgm:spPr/>
    </dgm:pt>
    <dgm:pt modelId="{A416FDE6-AF14-41EE-B59E-FCE0AD25E5CF}" type="pres">
      <dgm:prSet presAssocID="{3A5B1ACB-5581-49CD-81C9-5AD46DC269D4}" presName="composite" presStyleCnt="0"/>
      <dgm:spPr/>
    </dgm:pt>
    <dgm:pt modelId="{9799373F-388E-49B6-9AFF-AD3BAFA26970}" type="pres">
      <dgm:prSet presAssocID="{3A5B1ACB-5581-49CD-81C9-5AD46DC269D4}" presName="LShape" presStyleLbl="alignNode1" presStyleIdx="4" presStyleCnt="5"/>
      <dgm:spPr/>
    </dgm:pt>
    <dgm:pt modelId="{A718E2F8-C1D8-44BD-A421-A940DED03469}" type="pres">
      <dgm:prSet presAssocID="{3A5B1ACB-5581-49CD-81C9-5AD46DC269D4}" presName="ParentText" presStyleLbl="revTx" presStyleIdx="2" presStyleCnt="3">
        <dgm:presLayoutVars>
          <dgm:chMax val="0"/>
          <dgm:chPref val="0"/>
          <dgm:bulletEnabled val="1"/>
        </dgm:presLayoutVars>
      </dgm:prSet>
      <dgm:spPr/>
    </dgm:pt>
  </dgm:ptLst>
  <dgm:cxnLst>
    <dgm:cxn modelId="{08257008-22AA-4DE9-A1EE-3EC45A546DB2}" type="presOf" srcId="{B962E823-E7A6-40F4-AC9A-6528B5B6031F}" destId="{F69B5351-C103-4CFA-847C-282C2419CC75}" srcOrd="0" destOrd="0" presId="urn:microsoft.com/office/officeart/2009/3/layout/StepUpProcess"/>
    <dgm:cxn modelId="{15C4E754-3C21-4BD3-9BBC-61CDBB774C5B}" srcId="{B962E823-E7A6-40F4-AC9A-6528B5B6031F}" destId="{69046012-7844-4FD6-9F0E-06BFEBF976EA}" srcOrd="0" destOrd="0" parTransId="{1922513D-82BE-47D5-BE6D-7933A9E5C562}" sibTransId="{38527E28-5B65-416A-B3E3-AE915E37B091}"/>
    <dgm:cxn modelId="{8378B980-FFB2-4A03-92AA-F02EEE4CA530}" type="presOf" srcId="{1730D4D3-10FD-43D0-B216-4D6F1E08F9CB}" destId="{26BB4ADF-2B48-4863-8C6E-F5CDF9198D4F}" srcOrd="0" destOrd="0" presId="urn:microsoft.com/office/officeart/2009/3/layout/StepUpProcess"/>
    <dgm:cxn modelId="{981B1E83-0093-4790-940D-8023B7FD16CB}" type="presOf" srcId="{69046012-7844-4FD6-9F0E-06BFEBF976EA}" destId="{D3A1687E-0CDB-4E26-9901-BD875B776567}" srcOrd="0" destOrd="0" presId="urn:microsoft.com/office/officeart/2009/3/layout/StepUpProcess"/>
    <dgm:cxn modelId="{35D30ED0-1870-4083-85B1-C8542B24BAD7}" type="presOf" srcId="{3A5B1ACB-5581-49CD-81C9-5AD46DC269D4}" destId="{A718E2F8-C1D8-44BD-A421-A940DED03469}" srcOrd="0" destOrd="0" presId="urn:microsoft.com/office/officeart/2009/3/layout/StepUpProcess"/>
    <dgm:cxn modelId="{370062E3-9B55-4C4A-8437-A966AF68203E}" srcId="{B962E823-E7A6-40F4-AC9A-6528B5B6031F}" destId="{3A5B1ACB-5581-49CD-81C9-5AD46DC269D4}" srcOrd="2" destOrd="0" parTransId="{66EEB59A-7371-4638-9257-932D133486AE}" sibTransId="{23CDBDEB-D277-4852-A94B-6952157801B9}"/>
    <dgm:cxn modelId="{392FEFFE-5440-4C44-8C59-EC701462C17D}" srcId="{B962E823-E7A6-40F4-AC9A-6528B5B6031F}" destId="{1730D4D3-10FD-43D0-B216-4D6F1E08F9CB}" srcOrd="1" destOrd="0" parTransId="{D4273460-9C78-4B39-A803-26C303296A2E}" sibTransId="{629C3DE2-1D9B-448C-A234-A64DDF614C37}"/>
    <dgm:cxn modelId="{5623C68C-93F5-4D8B-8F78-9AE6D5191B67}" type="presParOf" srcId="{F69B5351-C103-4CFA-847C-282C2419CC75}" destId="{12907BA9-7365-4859-B1DB-7290ABDE6458}" srcOrd="0" destOrd="0" presId="urn:microsoft.com/office/officeart/2009/3/layout/StepUpProcess"/>
    <dgm:cxn modelId="{EB4993D5-3A5E-400B-A898-670B2DC43C71}" type="presParOf" srcId="{12907BA9-7365-4859-B1DB-7290ABDE6458}" destId="{DB29B6BE-4C2E-4E39-9D9D-9473D32B9BB8}" srcOrd="0" destOrd="0" presId="urn:microsoft.com/office/officeart/2009/3/layout/StepUpProcess"/>
    <dgm:cxn modelId="{4FC1D4CD-8D79-4753-9D75-3FE0DAB1FE84}" type="presParOf" srcId="{12907BA9-7365-4859-B1DB-7290ABDE6458}" destId="{D3A1687E-0CDB-4E26-9901-BD875B776567}" srcOrd="1" destOrd="0" presId="urn:microsoft.com/office/officeart/2009/3/layout/StepUpProcess"/>
    <dgm:cxn modelId="{A108D7DA-55E1-4067-923E-BE90F3C36963}" type="presParOf" srcId="{12907BA9-7365-4859-B1DB-7290ABDE6458}" destId="{AFB54ED6-9238-46C5-9B4D-843F79ABAFAD}" srcOrd="2" destOrd="0" presId="urn:microsoft.com/office/officeart/2009/3/layout/StepUpProcess"/>
    <dgm:cxn modelId="{EFC65AC6-BB7C-47FE-956A-FC01A1E40E8A}" type="presParOf" srcId="{F69B5351-C103-4CFA-847C-282C2419CC75}" destId="{C1AA9CBA-6830-43C6-9EF9-9DB71BBB054C}" srcOrd="1" destOrd="0" presId="urn:microsoft.com/office/officeart/2009/3/layout/StepUpProcess"/>
    <dgm:cxn modelId="{BAE6B675-EEBC-48ED-97F9-EB76A909CD89}" type="presParOf" srcId="{C1AA9CBA-6830-43C6-9EF9-9DB71BBB054C}" destId="{85E3A085-FECA-4F51-86AD-08ACC8793D72}" srcOrd="0" destOrd="0" presId="urn:microsoft.com/office/officeart/2009/3/layout/StepUpProcess"/>
    <dgm:cxn modelId="{D546EDD1-68D9-4248-B2C1-1356874BEDCF}" type="presParOf" srcId="{F69B5351-C103-4CFA-847C-282C2419CC75}" destId="{3B835B33-8647-4A66-B9F9-7F74DD532B95}" srcOrd="2" destOrd="0" presId="urn:microsoft.com/office/officeart/2009/3/layout/StepUpProcess"/>
    <dgm:cxn modelId="{F7415B1E-95C9-4A17-814A-5B6997E06BCE}" type="presParOf" srcId="{3B835B33-8647-4A66-B9F9-7F74DD532B95}" destId="{19320632-C87D-407E-ABCA-27CE8E0D4F33}" srcOrd="0" destOrd="0" presId="urn:microsoft.com/office/officeart/2009/3/layout/StepUpProcess"/>
    <dgm:cxn modelId="{D9772064-302D-4E27-8967-A4D700FDD0A5}" type="presParOf" srcId="{3B835B33-8647-4A66-B9F9-7F74DD532B95}" destId="{26BB4ADF-2B48-4863-8C6E-F5CDF9198D4F}" srcOrd="1" destOrd="0" presId="urn:microsoft.com/office/officeart/2009/3/layout/StepUpProcess"/>
    <dgm:cxn modelId="{F545D718-E25E-4E21-AEA6-13A2CDC7D258}" type="presParOf" srcId="{3B835B33-8647-4A66-B9F9-7F74DD532B95}" destId="{ED9F575F-A837-4EF6-A110-784192AA061E}" srcOrd="2" destOrd="0" presId="urn:microsoft.com/office/officeart/2009/3/layout/StepUpProcess"/>
    <dgm:cxn modelId="{FE9EB8EE-4F13-4DE7-B290-E5D317B17C0A}" type="presParOf" srcId="{F69B5351-C103-4CFA-847C-282C2419CC75}" destId="{7FC016F2-20E3-4B47-8BA3-7F68ABD58BDF}" srcOrd="3" destOrd="0" presId="urn:microsoft.com/office/officeart/2009/3/layout/StepUpProcess"/>
    <dgm:cxn modelId="{3E517DDB-F923-42B0-92E6-CE91B17938C4}" type="presParOf" srcId="{7FC016F2-20E3-4B47-8BA3-7F68ABD58BDF}" destId="{BD8506CE-F12F-4278-9071-29A35B6FA9D7}" srcOrd="0" destOrd="0" presId="urn:microsoft.com/office/officeart/2009/3/layout/StepUpProcess"/>
    <dgm:cxn modelId="{2F60EBB8-DF95-48A6-9785-9E9E51355686}" type="presParOf" srcId="{F69B5351-C103-4CFA-847C-282C2419CC75}" destId="{A416FDE6-AF14-41EE-B59E-FCE0AD25E5CF}" srcOrd="4" destOrd="0" presId="urn:microsoft.com/office/officeart/2009/3/layout/StepUpProcess"/>
    <dgm:cxn modelId="{804F36C9-55F8-4280-9C22-C8DD5C160D26}" type="presParOf" srcId="{A416FDE6-AF14-41EE-B59E-FCE0AD25E5CF}" destId="{9799373F-388E-49B6-9AFF-AD3BAFA26970}" srcOrd="0" destOrd="0" presId="urn:microsoft.com/office/officeart/2009/3/layout/StepUpProcess"/>
    <dgm:cxn modelId="{89427358-4CD5-4947-8DED-145E80186B6D}" type="presParOf" srcId="{A416FDE6-AF14-41EE-B59E-FCE0AD25E5CF}" destId="{A718E2F8-C1D8-44BD-A421-A940DED03469}"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D3FD34-6ECD-4C6B-ADC4-944D2379631B}"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20E81C32-EDA0-4EED-BC77-27CDDCB1C100}">
      <dgm:prSet phldrT="[Text]"/>
      <dgm:spPr/>
      <dgm:t>
        <a:bodyPr/>
        <a:lstStyle/>
        <a:p>
          <a:r>
            <a:rPr lang="en-US" b="1" dirty="0"/>
            <a:t>Overall Defect Free Care </a:t>
          </a:r>
        </a:p>
      </dgm:t>
    </dgm:pt>
    <dgm:pt modelId="{A4FE2AF7-81A5-4105-8811-8138FA652999}" type="parTrans" cxnId="{466CBEDE-0EE2-4EB5-8080-B17BC4874871}">
      <dgm:prSet/>
      <dgm:spPr/>
      <dgm:t>
        <a:bodyPr/>
        <a:lstStyle/>
        <a:p>
          <a:endParaRPr lang="en-US"/>
        </a:p>
      </dgm:t>
    </dgm:pt>
    <dgm:pt modelId="{52137E26-DD42-4F37-BE49-37FD7320638F}" type="sibTrans" cxnId="{466CBEDE-0EE2-4EB5-8080-B17BC4874871}">
      <dgm:prSet/>
      <dgm:spPr/>
      <dgm:t>
        <a:bodyPr/>
        <a:lstStyle/>
        <a:p>
          <a:endParaRPr lang="en-US"/>
        </a:p>
      </dgm:t>
    </dgm:pt>
    <dgm:pt modelId="{98C2B406-BB41-4C62-A8BA-AE8938402E9D}">
      <dgm:prSet phldrT="[Text]" custT="1"/>
      <dgm:spPr/>
      <dgm:t>
        <a:bodyPr/>
        <a:lstStyle/>
        <a:p>
          <a:endParaRPr lang="en-US" sz="1800" b="1" i="1" dirty="0"/>
        </a:p>
        <a:p>
          <a:r>
            <a:rPr lang="en-US" sz="2000" b="0" i="1" dirty="0"/>
            <a:t>2015Q3 = 65%</a:t>
          </a:r>
        </a:p>
        <a:p>
          <a:endParaRPr lang="en-US" sz="2000" b="0" i="1" dirty="0"/>
        </a:p>
      </dgm:t>
    </dgm:pt>
    <dgm:pt modelId="{AFFAFAF8-A9C7-4464-8611-0F6AC0C14041}" type="parTrans" cxnId="{BCAB5B21-0B79-4138-A79F-44734A421FE4}">
      <dgm:prSet/>
      <dgm:spPr/>
      <dgm:t>
        <a:bodyPr/>
        <a:lstStyle/>
        <a:p>
          <a:endParaRPr lang="en-US"/>
        </a:p>
      </dgm:t>
    </dgm:pt>
    <dgm:pt modelId="{C499FA38-BB75-4105-A8B5-BA06A69D7107}" type="sibTrans" cxnId="{BCAB5B21-0B79-4138-A79F-44734A421FE4}">
      <dgm:prSet/>
      <dgm:spPr/>
      <dgm:t>
        <a:bodyPr/>
        <a:lstStyle/>
        <a:p>
          <a:endParaRPr lang="en-US"/>
        </a:p>
      </dgm:t>
    </dgm:pt>
    <dgm:pt modelId="{CA018122-EB7F-4E7B-9E30-4F6F7FC98AFF}">
      <dgm:prSet phldrT="[Text]"/>
      <dgm:spPr/>
      <dgm:t>
        <a:bodyPr/>
        <a:lstStyle/>
        <a:p>
          <a:r>
            <a:rPr lang="en-US" b="1" dirty="0"/>
            <a:t>Cardiac Rehab Referral</a:t>
          </a:r>
        </a:p>
      </dgm:t>
    </dgm:pt>
    <dgm:pt modelId="{A24BF1CF-4180-4EAE-87FA-55821CE3B13E}" type="parTrans" cxnId="{168C704C-2CC0-456F-B4CF-5C9D8197E437}">
      <dgm:prSet/>
      <dgm:spPr/>
      <dgm:t>
        <a:bodyPr/>
        <a:lstStyle/>
        <a:p>
          <a:endParaRPr lang="en-US"/>
        </a:p>
      </dgm:t>
    </dgm:pt>
    <dgm:pt modelId="{5F4B8746-2B85-493A-AF32-475DD24BE716}" type="sibTrans" cxnId="{168C704C-2CC0-456F-B4CF-5C9D8197E437}">
      <dgm:prSet/>
      <dgm:spPr/>
      <dgm:t>
        <a:bodyPr/>
        <a:lstStyle/>
        <a:p>
          <a:endParaRPr lang="en-US"/>
        </a:p>
      </dgm:t>
    </dgm:pt>
    <dgm:pt modelId="{7EF56192-77EF-40B8-90A8-A1E85710A23E}">
      <dgm:prSet phldrT="[Text]" custT="1"/>
      <dgm:spPr/>
      <dgm:t>
        <a:bodyPr/>
        <a:lstStyle/>
        <a:p>
          <a:r>
            <a:rPr lang="en-US" sz="2000" b="0" i="1" dirty="0">
              <a:latin typeface="Calibri" panose="020F0502020204030204" pitchFamily="34" charset="0"/>
            </a:rPr>
            <a:t>1- Designated staff attend daily cardiology rounds to obtain referral prior discharge</a:t>
          </a:r>
          <a:endParaRPr lang="en-US" sz="2000" b="0" dirty="0">
            <a:latin typeface="Calibri" panose="020F0502020204030204" pitchFamily="34" charset="0"/>
          </a:endParaRPr>
        </a:p>
      </dgm:t>
    </dgm:pt>
    <dgm:pt modelId="{27DCEA7B-DD06-48FE-AE70-B2C12B91A16A}" type="parTrans" cxnId="{7782A869-BBFA-4D38-90C9-0ED4979F01BA}">
      <dgm:prSet/>
      <dgm:spPr/>
      <dgm:t>
        <a:bodyPr/>
        <a:lstStyle/>
        <a:p>
          <a:endParaRPr lang="en-US"/>
        </a:p>
      </dgm:t>
    </dgm:pt>
    <dgm:pt modelId="{0A34C97A-BB69-46F7-970F-E59F5CA41867}" type="sibTrans" cxnId="{7782A869-BBFA-4D38-90C9-0ED4979F01BA}">
      <dgm:prSet/>
      <dgm:spPr/>
      <dgm:t>
        <a:bodyPr/>
        <a:lstStyle/>
        <a:p>
          <a:endParaRPr lang="en-US"/>
        </a:p>
      </dgm:t>
    </dgm:pt>
    <dgm:pt modelId="{91697926-FB71-4528-B16C-7BF431797C81}">
      <dgm:prSet phldrT="[Text]"/>
      <dgm:spPr/>
      <dgm:t>
        <a:bodyPr/>
        <a:lstStyle/>
        <a:p>
          <a:r>
            <a:rPr lang="en-US" b="1" dirty="0"/>
            <a:t>Innovations</a:t>
          </a:r>
        </a:p>
      </dgm:t>
    </dgm:pt>
    <dgm:pt modelId="{5894284F-B9D1-44F7-8090-B81ADB522998}" type="parTrans" cxnId="{CA53A893-FEF7-417C-9B2F-D7D1B9745574}">
      <dgm:prSet/>
      <dgm:spPr/>
      <dgm:t>
        <a:bodyPr/>
        <a:lstStyle/>
        <a:p>
          <a:endParaRPr lang="en-US"/>
        </a:p>
      </dgm:t>
    </dgm:pt>
    <dgm:pt modelId="{C0BEC6F5-A4CC-4CC8-A822-99910C8F709F}" type="sibTrans" cxnId="{CA53A893-FEF7-417C-9B2F-D7D1B9745574}">
      <dgm:prSet/>
      <dgm:spPr/>
      <dgm:t>
        <a:bodyPr/>
        <a:lstStyle/>
        <a:p>
          <a:endParaRPr lang="en-US"/>
        </a:p>
      </dgm:t>
    </dgm:pt>
    <dgm:pt modelId="{2ECAF93D-5F89-4A62-A1C5-39FEAE557C39}">
      <dgm:prSet phldrT="[Text]" custT="1"/>
      <dgm:spPr/>
      <dgm:t>
        <a:bodyPr/>
        <a:lstStyle/>
        <a:p>
          <a:r>
            <a:rPr lang="en-US" sz="2000" b="0" i="1" dirty="0">
              <a:latin typeface="Calibri" panose="020F0502020204030204" pitchFamily="34" charset="0"/>
            </a:rPr>
            <a:t>1- Restructuring CR group orientation </a:t>
          </a:r>
        </a:p>
        <a:p>
          <a:r>
            <a:rPr lang="en-US" sz="2000" b="0" i="1" dirty="0">
              <a:latin typeface="Calibri" panose="020F0502020204030204" pitchFamily="34" charset="0"/>
            </a:rPr>
            <a:t>2- Extending evening classes, utilizing new kitchen for education classes</a:t>
          </a:r>
        </a:p>
        <a:p>
          <a:r>
            <a:rPr lang="en-US" sz="2000" b="0" i="1" dirty="0">
              <a:latin typeface="Calibri" panose="020F0502020204030204" pitchFamily="34" charset="0"/>
            </a:rPr>
            <a:t>3- Other innovations to encourage patient attendance</a:t>
          </a:r>
          <a:endParaRPr lang="en-US" sz="2000" b="0" dirty="0"/>
        </a:p>
      </dgm:t>
    </dgm:pt>
    <dgm:pt modelId="{AA0DDE2C-FA88-4101-B3BB-191746B7E8FD}" type="parTrans" cxnId="{B6565634-D845-4469-BA65-36BE414E4218}">
      <dgm:prSet/>
      <dgm:spPr/>
      <dgm:t>
        <a:bodyPr/>
        <a:lstStyle/>
        <a:p>
          <a:endParaRPr lang="en-US"/>
        </a:p>
      </dgm:t>
    </dgm:pt>
    <dgm:pt modelId="{7EDEAA18-D47D-4327-B3D8-670C6DE158C0}" type="sibTrans" cxnId="{B6565634-D845-4469-BA65-36BE414E4218}">
      <dgm:prSet/>
      <dgm:spPr/>
      <dgm:t>
        <a:bodyPr/>
        <a:lstStyle/>
        <a:p>
          <a:endParaRPr lang="en-US"/>
        </a:p>
      </dgm:t>
    </dgm:pt>
    <dgm:pt modelId="{4718AFBE-2F85-4BEE-B2CE-833516CEAA34}">
      <dgm:prSet phldrT="[Text]" custT="1"/>
      <dgm:spPr/>
      <dgm:t>
        <a:bodyPr/>
        <a:lstStyle/>
        <a:p>
          <a:r>
            <a:rPr lang="en-US" sz="2000" b="0" i="1" dirty="0"/>
            <a:t>2018Q1 = 85.2%</a:t>
          </a:r>
        </a:p>
        <a:p>
          <a:endParaRPr lang="en-US" sz="2100" dirty="0"/>
        </a:p>
      </dgm:t>
    </dgm:pt>
    <dgm:pt modelId="{C56BCD88-1F2E-4591-9F96-910B0D49FBD1}" type="parTrans" cxnId="{2A5D95D1-3D3D-4232-9790-151B85E586FA}">
      <dgm:prSet/>
      <dgm:spPr/>
      <dgm:t>
        <a:bodyPr/>
        <a:lstStyle/>
        <a:p>
          <a:endParaRPr lang="en-US"/>
        </a:p>
      </dgm:t>
    </dgm:pt>
    <dgm:pt modelId="{AA1A0669-B370-41CB-A776-2732BFA889B3}" type="sibTrans" cxnId="{2A5D95D1-3D3D-4232-9790-151B85E586FA}">
      <dgm:prSet/>
      <dgm:spPr/>
      <dgm:t>
        <a:bodyPr/>
        <a:lstStyle/>
        <a:p>
          <a:endParaRPr lang="en-US"/>
        </a:p>
      </dgm:t>
    </dgm:pt>
    <dgm:pt modelId="{5EF55667-A7C4-467B-ABBE-D89C656E5F8C}">
      <dgm:prSet custT="1"/>
      <dgm:spPr/>
      <dgm:t>
        <a:bodyPr/>
        <a:lstStyle/>
        <a:p>
          <a:r>
            <a:rPr lang="en-US" sz="2000" b="0" i="1" dirty="0">
              <a:latin typeface="Calibri" panose="020F0502020204030204" pitchFamily="34" charset="0"/>
            </a:rPr>
            <a:t>2- Admission order set with CR consult order</a:t>
          </a:r>
        </a:p>
      </dgm:t>
    </dgm:pt>
    <dgm:pt modelId="{B0D540A1-840C-4E68-9039-EE43D3F47C0B}" type="parTrans" cxnId="{8FC4D3DD-6C90-4781-A8E5-F599E5C98A43}">
      <dgm:prSet/>
      <dgm:spPr/>
      <dgm:t>
        <a:bodyPr/>
        <a:lstStyle/>
        <a:p>
          <a:endParaRPr lang="en-US"/>
        </a:p>
      </dgm:t>
    </dgm:pt>
    <dgm:pt modelId="{3BD56ED9-F2CB-469F-9A2A-A904C0FECCF2}" type="sibTrans" cxnId="{8FC4D3DD-6C90-4781-A8E5-F599E5C98A43}">
      <dgm:prSet/>
      <dgm:spPr/>
      <dgm:t>
        <a:bodyPr/>
        <a:lstStyle/>
        <a:p>
          <a:endParaRPr lang="en-US"/>
        </a:p>
      </dgm:t>
    </dgm:pt>
    <dgm:pt modelId="{9FFDA855-E193-4DE6-AA76-5D7DA87C8A10}">
      <dgm:prSet custT="1"/>
      <dgm:spPr/>
      <dgm:t>
        <a:bodyPr/>
        <a:lstStyle/>
        <a:p>
          <a:r>
            <a:rPr lang="en-US" sz="2000" b="0" i="1" dirty="0">
              <a:latin typeface="Calibri" panose="020F0502020204030204" pitchFamily="34" charset="0"/>
            </a:rPr>
            <a:t>3- CR staff place external OP referral</a:t>
          </a:r>
        </a:p>
      </dgm:t>
    </dgm:pt>
    <dgm:pt modelId="{51C2782C-C7C3-4807-B96C-B7AD5D56ABF8}" type="parTrans" cxnId="{CAF72E66-6081-4B44-9F94-7799F47F5AEF}">
      <dgm:prSet/>
      <dgm:spPr/>
      <dgm:t>
        <a:bodyPr/>
        <a:lstStyle/>
        <a:p>
          <a:endParaRPr lang="en-US"/>
        </a:p>
      </dgm:t>
    </dgm:pt>
    <dgm:pt modelId="{78EDBE4F-0FBC-40A4-8CF8-2EC249C26EFA}" type="sibTrans" cxnId="{CAF72E66-6081-4B44-9F94-7799F47F5AEF}">
      <dgm:prSet/>
      <dgm:spPr/>
      <dgm:t>
        <a:bodyPr/>
        <a:lstStyle/>
        <a:p>
          <a:endParaRPr lang="en-US"/>
        </a:p>
      </dgm:t>
    </dgm:pt>
    <dgm:pt modelId="{9144DF04-A9CD-4C81-8D69-4E8886C774C3}" type="pres">
      <dgm:prSet presAssocID="{07D3FD34-6ECD-4C6B-ADC4-944D2379631B}" presName="Name0" presStyleCnt="0">
        <dgm:presLayoutVars>
          <dgm:chMax val="5"/>
          <dgm:chPref val="5"/>
          <dgm:dir/>
          <dgm:animLvl val="lvl"/>
        </dgm:presLayoutVars>
      </dgm:prSet>
      <dgm:spPr/>
    </dgm:pt>
    <dgm:pt modelId="{A2647E4D-9486-4CB2-B6ED-97C4BCFDE9E5}" type="pres">
      <dgm:prSet presAssocID="{20E81C32-EDA0-4EED-BC77-27CDDCB1C100}" presName="parentText1" presStyleLbl="node1" presStyleIdx="0" presStyleCnt="3">
        <dgm:presLayoutVars>
          <dgm:chMax/>
          <dgm:chPref val="3"/>
          <dgm:bulletEnabled val="1"/>
        </dgm:presLayoutVars>
      </dgm:prSet>
      <dgm:spPr/>
    </dgm:pt>
    <dgm:pt modelId="{7A8D3554-E7BB-4B0B-8399-9D227806D6B6}" type="pres">
      <dgm:prSet presAssocID="{20E81C32-EDA0-4EED-BC77-27CDDCB1C100}" presName="childText1" presStyleLbl="solidAlignAcc1" presStyleIdx="0" presStyleCnt="3" custLinFactNeighborY="-2106">
        <dgm:presLayoutVars>
          <dgm:chMax val="0"/>
          <dgm:chPref val="0"/>
          <dgm:bulletEnabled val="1"/>
        </dgm:presLayoutVars>
      </dgm:prSet>
      <dgm:spPr/>
    </dgm:pt>
    <dgm:pt modelId="{32B27B78-8566-42FC-92AA-5DA1EC4ED6F8}" type="pres">
      <dgm:prSet presAssocID="{CA018122-EB7F-4E7B-9E30-4F6F7FC98AFF}" presName="parentText2" presStyleLbl="node1" presStyleIdx="1" presStyleCnt="3">
        <dgm:presLayoutVars>
          <dgm:chMax/>
          <dgm:chPref val="3"/>
          <dgm:bulletEnabled val="1"/>
        </dgm:presLayoutVars>
      </dgm:prSet>
      <dgm:spPr/>
    </dgm:pt>
    <dgm:pt modelId="{E131671B-15A8-4337-A147-49D7D85B4B34}" type="pres">
      <dgm:prSet presAssocID="{CA018122-EB7F-4E7B-9E30-4F6F7FC98AFF}" presName="childText2" presStyleLbl="solidAlignAcc1" presStyleIdx="1" presStyleCnt="3" custLinFactNeighborX="166" custLinFactNeighborY="-451">
        <dgm:presLayoutVars>
          <dgm:chMax val="0"/>
          <dgm:chPref val="0"/>
          <dgm:bulletEnabled val="1"/>
        </dgm:presLayoutVars>
      </dgm:prSet>
      <dgm:spPr/>
    </dgm:pt>
    <dgm:pt modelId="{CDA31733-5AC2-4AE4-93DE-23617DC52FDE}" type="pres">
      <dgm:prSet presAssocID="{91697926-FB71-4528-B16C-7BF431797C81}" presName="parentText3" presStyleLbl="node1" presStyleIdx="2" presStyleCnt="3">
        <dgm:presLayoutVars>
          <dgm:chMax/>
          <dgm:chPref val="3"/>
          <dgm:bulletEnabled val="1"/>
        </dgm:presLayoutVars>
      </dgm:prSet>
      <dgm:spPr/>
    </dgm:pt>
    <dgm:pt modelId="{6E185FD1-DFF7-4A77-8EBC-2B0435BFAB57}" type="pres">
      <dgm:prSet presAssocID="{91697926-FB71-4528-B16C-7BF431797C81}" presName="childText3" presStyleLbl="solidAlignAcc1" presStyleIdx="2" presStyleCnt="3">
        <dgm:presLayoutVars>
          <dgm:chMax val="0"/>
          <dgm:chPref val="0"/>
          <dgm:bulletEnabled val="1"/>
        </dgm:presLayoutVars>
      </dgm:prSet>
      <dgm:spPr/>
    </dgm:pt>
  </dgm:ptLst>
  <dgm:cxnLst>
    <dgm:cxn modelId="{29674102-41DE-4EBA-B796-D6D2FBEA7C05}" type="presOf" srcId="{2ECAF93D-5F89-4A62-A1C5-39FEAE557C39}" destId="{6E185FD1-DFF7-4A77-8EBC-2B0435BFAB57}" srcOrd="0" destOrd="0" presId="urn:microsoft.com/office/officeart/2009/3/layout/IncreasingArrowsProcess"/>
    <dgm:cxn modelId="{BCAB5B21-0B79-4138-A79F-44734A421FE4}" srcId="{20E81C32-EDA0-4EED-BC77-27CDDCB1C100}" destId="{98C2B406-BB41-4C62-A8BA-AE8938402E9D}" srcOrd="0" destOrd="0" parTransId="{AFFAFAF8-A9C7-4464-8611-0F6AC0C14041}" sibTransId="{C499FA38-BB75-4105-A8B5-BA06A69D7107}"/>
    <dgm:cxn modelId="{00B2BF26-F2B4-40E1-BD71-B7C0DE122C32}" type="presOf" srcId="{91697926-FB71-4528-B16C-7BF431797C81}" destId="{CDA31733-5AC2-4AE4-93DE-23617DC52FDE}" srcOrd="0" destOrd="0" presId="urn:microsoft.com/office/officeart/2009/3/layout/IncreasingArrowsProcess"/>
    <dgm:cxn modelId="{B6565634-D845-4469-BA65-36BE414E4218}" srcId="{91697926-FB71-4528-B16C-7BF431797C81}" destId="{2ECAF93D-5F89-4A62-A1C5-39FEAE557C39}" srcOrd="0" destOrd="0" parTransId="{AA0DDE2C-FA88-4101-B3BB-191746B7E8FD}" sibTransId="{7EDEAA18-D47D-4327-B3D8-670C6DE158C0}"/>
    <dgm:cxn modelId="{66189545-A224-40FB-87F8-B40893FD88A7}" type="presOf" srcId="{5EF55667-A7C4-467B-ABBE-D89C656E5F8C}" destId="{E131671B-15A8-4337-A147-49D7D85B4B34}" srcOrd="0" destOrd="1" presId="urn:microsoft.com/office/officeart/2009/3/layout/IncreasingArrowsProcess"/>
    <dgm:cxn modelId="{CAF72E66-6081-4B44-9F94-7799F47F5AEF}" srcId="{CA018122-EB7F-4E7B-9E30-4F6F7FC98AFF}" destId="{9FFDA855-E193-4DE6-AA76-5D7DA87C8A10}" srcOrd="2" destOrd="0" parTransId="{51C2782C-C7C3-4807-B96C-B7AD5D56ABF8}" sibTransId="{78EDBE4F-0FBC-40A4-8CF8-2EC249C26EFA}"/>
    <dgm:cxn modelId="{7782A869-BBFA-4D38-90C9-0ED4979F01BA}" srcId="{CA018122-EB7F-4E7B-9E30-4F6F7FC98AFF}" destId="{7EF56192-77EF-40B8-90A8-A1E85710A23E}" srcOrd="0" destOrd="0" parTransId="{27DCEA7B-DD06-48FE-AE70-B2C12B91A16A}" sibTransId="{0A34C97A-BB69-46F7-970F-E59F5CA41867}"/>
    <dgm:cxn modelId="{168C704C-2CC0-456F-B4CF-5C9D8197E437}" srcId="{07D3FD34-6ECD-4C6B-ADC4-944D2379631B}" destId="{CA018122-EB7F-4E7B-9E30-4F6F7FC98AFF}" srcOrd="1" destOrd="0" parTransId="{A24BF1CF-4180-4EAE-87FA-55821CE3B13E}" sibTransId="{5F4B8746-2B85-493A-AF32-475DD24BE716}"/>
    <dgm:cxn modelId="{C23B874F-CBEB-4109-AD81-19FDF64E1206}" type="presOf" srcId="{CA018122-EB7F-4E7B-9E30-4F6F7FC98AFF}" destId="{32B27B78-8566-42FC-92AA-5DA1EC4ED6F8}" srcOrd="0" destOrd="0" presId="urn:microsoft.com/office/officeart/2009/3/layout/IncreasingArrowsProcess"/>
    <dgm:cxn modelId="{CA53A893-FEF7-417C-9B2F-D7D1B9745574}" srcId="{07D3FD34-6ECD-4C6B-ADC4-944D2379631B}" destId="{91697926-FB71-4528-B16C-7BF431797C81}" srcOrd="2" destOrd="0" parTransId="{5894284F-B9D1-44F7-8090-B81ADB522998}" sibTransId="{C0BEC6F5-A4CC-4CC8-A822-99910C8F709F}"/>
    <dgm:cxn modelId="{007E63AA-4ED4-4BF6-A09F-E8D1F74E79BC}" type="presOf" srcId="{20E81C32-EDA0-4EED-BC77-27CDDCB1C100}" destId="{A2647E4D-9486-4CB2-B6ED-97C4BCFDE9E5}" srcOrd="0" destOrd="0" presId="urn:microsoft.com/office/officeart/2009/3/layout/IncreasingArrowsProcess"/>
    <dgm:cxn modelId="{87EDA4AA-3B49-42CD-9632-BCE4955AA0BC}" type="presOf" srcId="{9FFDA855-E193-4DE6-AA76-5D7DA87C8A10}" destId="{E131671B-15A8-4337-A147-49D7D85B4B34}" srcOrd="0" destOrd="2" presId="urn:microsoft.com/office/officeart/2009/3/layout/IncreasingArrowsProcess"/>
    <dgm:cxn modelId="{8155F6B0-07E7-4E30-B73B-2BC2693FE58F}" type="presOf" srcId="{7EF56192-77EF-40B8-90A8-A1E85710A23E}" destId="{E131671B-15A8-4337-A147-49D7D85B4B34}" srcOrd="0" destOrd="0" presId="urn:microsoft.com/office/officeart/2009/3/layout/IncreasingArrowsProcess"/>
    <dgm:cxn modelId="{5A9F50CC-5D9A-46CA-AB3F-C57A77BEE405}" type="presOf" srcId="{07D3FD34-6ECD-4C6B-ADC4-944D2379631B}" destId="{9144DF04-A9CD-4C81-8D69-4E8886C774C3}" srcOrd="0" destOrd="0" presId="urn:microsoft.com/office/officeart/2009/3/layout/IncreasingArrowsProcess"/>
    <dgm:cxn modelId="{2A5D95D1-3D3D-4232-9790-151B85E586FA}" srcId="{20E81C32-EDA0-4EED-BC77-27CDDCB1C100}" destId="{4718AFBE-2F85-4BEE-B2CE-833516CEAA34}" srcOrd="1" destOrd="0" parTransId="{C56BCD88-1F2E-4591-9F96-910B0D49FBD1}" sibTransId="{AA1A0669-B370-41CB-A776-2732BFA889B3}"/>
    <dgm:cxn modelId="{8FC4D3DD-6C90-4781-A8E5-F599E5C98A43}" srcId="{CA018122-EB7F-4E7B-9E30-4F6F7FC98AFF}" destId="{5EF55667-A7C4-467B-ABBE-D89C656E5F8C}" srcOrd="1" destOrd="0" parTransId="{B0D540A1-840C-4E68-9039-EE43D3F47C0B}" sibTransId="{3BD56ED9-F2CB-469F-9A2A-A904C0FECCF2}"/>
    <dgm:cxn modelId="{F6EEF1DD-C1CE-4112-B140-1F872F18D101}" type="presOf" srcId="{98C2B406-BB41-4C62-A8BA-AE8938402E9D}" destId="{7A8D3554-E7BB-4B0B-8399-9D227806D6B6}" srcOrd="0" destOrd="0" presId="urn:microsoft.com/office/officeart/2009/3/layout/IncreasingArrowsProcess"/>
    <dgm:cxn modelId="{466CBEDE-0EE2-4EB5-8080-B17BC4874871}" srcId="{07D3FD34-6ECD-4C6B-ADC4-944D2379631B}" destId="{20E81C32-EDA0-4EED-BC77-27CDDCB1C100}" srcOrd="0" destOrd="0" parTransId="{A4FE2AF7-81A5-4105-8811-8138FA652999}" sibTransId="{52137E26-DD42-4F37-BE49-37FD7320638F}"/>
    <dgm:cxn modelId="{39328EE1-B2C9-47C1-B72F-DC0C83F5C51F}" type="presOf" srcId="{4718AFBE-2F85-4BEE-B2CE-833516CEAA34}" destId="{7A8D3554-E7BB-4B0B-8399-9D227806D6B6}" srcOrd="0" destOrd="1" presId="urn:microsoft.com/office/officeart/2009/3/layout/IncreasingArrowsProcess"/>
    <dgm:cxn modelId="{777925FB-DB0A-46F3-9775-6111F29C2B45}" type="presParOf" srcId="{9144DF04-A9CD-4C81-8D69-4E8886C774C3}" destId="{A2647E4D-9486-4CB2-B6ED-97C4BCFDE9E5}" srcOrd="0" destOrd="0" presId="urn:microsoft.com/office/officeart/2009/3/layout/IncreasingArrowsProcess"/>
    <dgm:cxn modelId="{A97C3C1E-5920-4752-9E61-53D078C8F9A0}" type="presParOf" srcId="{9144DF04-A9CD-4C81-8D69-4E8886C774C3}" destId="{7A8D3554-E7BB-4B0B-8399-9D227806D6B6}" srcOrd="1" destOrd="0" presId="urn:microsoft.com/office/officeart/2009/3/layout/IncreasingArrowsProcess"/>
    <dgm:cxn modelId="{ED049E5F-3957-4B61-A515-32946258335E}" type="presParOf" srcId="{9144DF04-A9CD-4C81-8D69-4E8886C774C3}" destId="{32B27B78-8566-42FC-92AA-5DA1EC4ED6F8}" srcOrd="2" destOrd="0" presId="urn:microsoft.com/office/officeart/2009/3/layout/IncreasingArrowsProcess"/>
    <dgm:cxn modelId="{1B3D14B4-A3AC-4DB2-89F6-6F48E64F46AC}" type="presParOf" srcId="{9144DF04-A9CD-4C81-8D69-4E8886C774C3}" destId="{E131671B-15A8-4337-A147-49D7D85B4B34}" srcOrd="3" destOrd="0" presId="urn:microsoft.com/office/officeart/2009/3/layout/IncreasingArrowsProcess"/>
    <dgm:cxn modelId="{037D41AD-8B76-498A-AD49-DA6C472E8B7D}" type="presParOf" srcId="{9144DF04-A9CD-4C81-8D69-4E8886C774C3}" destId="{CDA31733-5AC2-4AE4-93DE-23617DC52FDE}" srcOrd="4" destOrd="0" presId="urn:microsoft.com/office/officeart/2009/3/layout/IncreasingArrowsProcess"/>
    <dgm:cxn modelId="{E5A6C4C6-DAAA-4260-B1C4-2EE0EAB5FB71}" type="presParOf" srcId="{9144DF04-A9CD-4C81-8D69-4E8886C774C3}" destId="{6E185FD1-DFF7-4A77-8EBC-2B0435BFAB57}"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ACA62-891C-433A-88AD-C5961DCAD5A2}">
      <dsp:nvSpPr>
        <dsp:cNvPr id="0" name=""/>
        <dsp:cNvSpPr/>
      </dsp:nvSpPr>
      <dsp:spPr>
        <a:xfrm>
          <a:off x="6299199" y="203200"/>
          <a:ext cx="2339078" cy="5059851"/>
        </a:xfrm>
        <a:prstGeom prst="rect">
          <a:avLst/>
        </a:prstGeom>
        <a:solidFill>
          <a:srgbClr val="5ECE3B"/>
        </a:solidFill>
        <a:ln w="25400" cap="flat" cmpd="sng" algn="ctr">
          <a:solidFill>
            <a:srgbClr val="5ECE3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0" rIns="154305" bIns="34290" numCol="1" spcCol="1270" anchor="ctr" anchorCtr="0">
          <a:noAutofit/>
        </a:bodyPr>
        <a:lstStyle/>
        <a:p>
          <a:pPr marL="0" lvl="0" indent="0" algn="r" defTabSz="1200150">
            <a:lnSpc>
              <a:spcPct val="90000"/>
            </a:lnSpc>
            <a:spcBef>
              <a:spcPct val="0"/>
            </a:spcBef>
            <a:spcAft>
              <a:spcPct val="35000"/>
            </a:spcAft>
            <a:buNone/>
          </a:pPr>
          <a:r>
            <a:rPr lang="en-US" sz="2700" kern="1200" dirty="0">
              <a:solidFill>
                <a:sysClr val="window" lastClr="FFFFFF"/>
              </a:solidFill>
              <a:latin typeface="Calibri"/>
              <a:ea typeface="+mn-ea"/>
              <a:cs typeface="+mn-cs"/>
            </a:rPr>
            <a:t>AMI Committee Goal</a:t>
          </a:r>
        </a:p>
      </dsp:txBody>
      <dsp:txXfrm rot="16200000">
        <a:off x="5999506" y="2176053"/>
        <a:ext cx="4553866" cy="608160"/>
      </dsp:txXfrm>
    </dsp:sp>
    <dsp:sp modelId="{C5D9B75B-59D2-4281-B629-5BD586AFAF3C}">
      <dsp:nvSpPr>
        <dsp:cNvPr id="0" name=""/>
        <dsp:cNvSpPr/>
      </dsp:nvSpPr>
      <dsp:spPr>
        <a:xfrm>
          <a:off x="3819960" y="59900"/>
          <a:ext cx="2339078" cy="5198583"/>
        </a:xfrm>
        <a:prstGeom prst="rect">
          <a:avLst/>
        </a:prstGeom>
        <a:solidFill>
          <a:srgbClr val="425563"/>
        </a:solidFill>
        <a:ln w="25400" cap="flat" cmpd="sng" algn="ctr">
          <a:solidFill>
            <a:srgbClr val="42556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0" rIns="154305" bIns="34290" numCol="1" spcCol="1270" anchor="ctr" anchorCtr="0">
          <a:noAutofit/>
        </a:bodyPr>
        <a:lstStyle/>
        <a:p>
          <a:pPr marL="0" lvl="0" indent="0" algn="r" defTabSz="1200150">
            <a:lnSpc>
              <a:spcPct val="90000"/>
            </a:lnSpc>
            <a:spcBef>
              <a:spcPct val="0"/>
            </a:spcBef>
            <a:spcAft>
              <a:spcPct val="35000"/>
            </a:spcAft>
            <a:buNone/>
          </a:pPr>
          <a:r>
            <a:rPr lang="en-US" sz="2700" kern="1200">
              <a:solidFill>
                <a:sysClr val="window" lastClr="FFFFFF"/>
              </a:solidFill>
              <a:latin typeface="Calibri"/>
              <a:ea typeface="+mn-ea"/>
              <a:cs typeface="+mn-cs"/>
            </a:rPr>
            <a:t>ACC Patient Navigator Program</a:t>
          </a:r>
        </a:p>
      </dsp:txBody>
      <dsp:txXfrm rot="16200000">
        <a:off x="3457838" y="2095183"/>
        <a:ext cx="4678725" cy="608160"/>
      </dsp:txXfrm>
    </dsp:sp>
    <dsp:sp modelId="{22B1BC36-C809-4BD2-8638-5D3279977018}">
      <dsp:nvSpPr>
        <dsp:cNvPr id="0" name=""/>
        <dsp:cNvSpPr/>
      </dsp:nvSpPr>
      <dsp:spPr>
        <a:xfrm>
          <a:off x="1117596" y="-122883"/>
          <a:ext cx="2572986" cy="5394943"/>
        </a:xfrm>
        <a:prstGeom prst="rect">
          <a:avLst/>
        </a:prstGeom>
        <a:solidFill>
          <a:srgbClr val="A6093D"/>
        </a:solidFill>
        <a:ln w="25400" cap="flat" cmpd="sng" algn="ctr">
          <a:solidFill>
            <a:srgbClr val="A6093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0" rIns="154305" bIns="34290" numCol="1" spcCol="1270" anchor="ctr" anchorCtr="0">
          <a:noAutofit/>
        </a:bodyPr>
        <a:lstStyle/>
        <a:p>
          <a:pPr marL="0" lvl="0" indent="0" algn="r" defTabSz="1200150">
            <a:lnSpc>
              <a:spcPct val="90000"/>
            </a:lnSpc>
            <a:spcBef>
              <a:spcPct val="0"/>
            </a:spcBef>
            <a:spcAft>
              <a:spcPct val="35000"/>
            </a:spcAft>
            <a:buNone/>
          </a:pPr>
          <a:r>
            <a:rPr lang="en-US" sz="2700" kern="1200">
              <a:solidFill>
                <a:sysClr val="window" lastClr="FFFFFF"/>
              </a:solidFill>
              <a:latin typeface="Calibri"/>
              <a:ea typeface="+mn-ea"/>
              <a:cs typeface="+mn-cs"/>
            </a:rPr>
            <a:t>Organizations's Goal</a:t>
          </a:r>
        </a:p>
      </dsp:txBody>
      <dsp:txXfrm rot="16200000">
        <a:off x="864837" y="1970352"/>
        <a:ext cx="4855448" cy="668976"/>
      </dsp:txXfrm>
    </dsp:sp>
    <dsp:sp modelId="{E128A760-9E1E-4773-9B18-D1D6FCDCBDB3}">
      <dsp:nvSpPr>
        <dsp:cNvPr id="0" name=""/>
        <dsp:cNvSpPr/>
      </dsp:nvSpPr>
      <dsp:spPr>
        <a:xfrm>
          <a:off x="1161625" y="0"/>
          <a:ext cx="1660745" cy="539496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solidFill>
                <a:sysClr val="window" lastClr="FFFFFF"/>
              </a:solidFill>
              <a:latin typeface="Calibri"/>
              <a:ea typeface="+mn-ea"/>
              <a:cs typeface="+mn-cs"/>
            </a:rPr>
            <a:t>Reduce AMI</a:t>
          </a:r>
        </a:p>
        <a:p>
          <a:pPr marL="0" lvl="0" indent="0" algn="l" defTabSz="1200150">
            <a:lnSpc>
              <a:spcPct val="90000"/>
            </a:lnSpc>
            <a:spcBef>
              <a:spcPct val="0"/>
            </a:spcBef>
            <a:spcAft>
              <a:spcPct val="35000"/>
            </a:spcAft>
            <a:buNone/>
          </a:pPr>
          <a:r>
            <a:rPr lang="en-US" sz="2700" kern="1200">
              <a:solidFill>
                <a:sysClr val="window" lastClr="FFFFFF"/>
              </a:solidFill>
              <a:latin typeface="Calibri"/>
              <a:ea typeface="+mn-ea"/>
              <a:cs typeface="+mn-cs"/>
            </a:rPr>
            <a:t>30 day Mortality and Readmit</a:t>
          </a:r>
        </a:p>
      </dsp:txBody>
      <dsp:txXfrm>
        <a:off x="1161625" y="0"/>
        <a:ext cx="1660745" cy="5394960"/>
      </dsp:txXfrm>
    </dsp:sp>
    <dsp:sp modelId="{5FCE7FF5-D65C-42D3-8531-06AD06D572A3}">
      <dsp:nvSpPr>
        <dsp:cNvPr id="0" name=""/>
        <dsp:cNvSpPr/>
      </dsp:nvSpPr>
      <dsp:spPr>
        <a:xfrm>
          <a:off x="3850793" y="170281"/>
          <a:ext cx="1660745" cy="522706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solidFill>
                <a:sysClr val="window" lastClr="FFFFFF"/>
              </a:solidFill>
              <a:latin typeface="Calibri"/>
              <a:ea typeface="+mn-ea"/>
              <a:cs typeface="+mn-cs"/>
            </a:rPr>
            <a:t>Increase Overall Defect Free Care</a:t>
          </a:r>
        </a:p>
      </dsp:txBody>
      <dsp:txXfrm>
        <a:off x="3850793" y="170281"/>
        <a:ext cx="1660745" cy="5227068"/>
      </dsp:txXfrm>
    </dsp:sp>
    <dsp:sp modelId="{A349C06B-CB15-4655-9EB7-A665EC963352}">
      <dsp:nvSpPr>
        <dsp:cNvPr id="0" name=""/>
        <dsp:cNvSpPr/>
      </dsp:nvSpPr>
      <dsp:spPr>
        <a:xfrm>
          <a:off x="6299208" y="304817"/>
          <a:ext cx="1660745" cy="447636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solidFill>
                <a:sysClr val="window" lastClr="FFFFFF"/>
              </a:solidFill>
              <a:latin typeface="Calibri"/>
              <a:ea typeface="+mn-ea"/>
              <a:cs typeface="+mn-cs"/>
            </a:rPr>
            <a:t>All AMI patients seen by CR</a:t>
          </a:r>
        </a:p>
        <a:p>
          <a:pPr marL="0" lvl="0" indent="0" algn="l" defTabSz="1200150">
            <a:lnSpc>
              <a:spcPct val="90000"/>
            </a:lnSpc>
            <a:spcBef>
              <a:spcPct val="0"/>
            </a:spcBef>
            <a:spcAft>
              <a:spcPct val="35000"/>
            </a:spcAft>
            <a:buNone/>
          </a:pPr>
          <a:r>
            <a:rPr lang="en-US" sz="2700" kern="1200">
              <a:solidFill>
                <a:sysClr val="window" lastClr="FFFFFF"/>
              </a:solidFill>
              <a:latin typeface="Calibri"/>
              <a:ea typeface="+mn-ea"/>
              <a:cs typeface="+mn-cs"/>
            </a:rPr>
            <a:t>Obtain an order for CR referral</a:t>
          </a:r>
        </a:p>
      </dsp:txBody>
      <dsp:txXfrm>
        <a:off x="6299208" y="304817"/>
        <a:ext cx="1660745" cy="4476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9B6BE-4C2E-4E39-9D9D-9473D32B9BB8}">
      <dsp:nvSpPr>
        <dsp:cNvPr id="0" name=""/>
        <dsp:cNvSpPr/>
      </dsp:nvSpPr>
      <dsp:spPr>
        <a:xfrm rot="5400000">
          <a:off x="757204" y="1335627"/>
          <a:ext cx="2259139" cy="3759157"/>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A1687E-0CDB-4E26-9901-BD875B776567}">
      <dsp:nvSpPr>
        <dsp:cNvPr id="0" name=""/>
        <dsp:cNvSpPr/>
      </dsp:nvSpPr>
      <dsp:spPr>
        <a:xfrm>
          <a:off x="380097" y="2458805"/>
          <a:ext cx="3393788" cy="2974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1" kern="1200" dirty="0">
              <a:latin typeface="Calibri" panose="020F0502020204030204" pitchFamily="34" charset="0"/>
            </a:rPr>
            <a:t>- Our baseline data showed us at 65%.  Initial tracking demonstrated as low as </a:t>
          </a:r>
          <a:r>
            <a:rPr lang="en-US" sz="1600" b="1" i="1" kern="1200" dirty="0">
              <a:solidFill>
                <a:srgbClr val="C00000"/>
              </a:solidFill>
              <a:latin typeface="Calibri" panose="020F0502020204030204" pitchFamily="34" charset="0"/>
            </a:rPr>
            <a:t>60%</a:t>
          </a:r>
          <a:r>
            <a:rPr lang="en-US" sz="1600" b="1" i="1" kern="1200" dirty="0">
              <a:latin typeface="Calibri" panose="020F0502020204030204" pitchFamily="34" charset="0"/>
            </a:rPr>
            <a:t> in Q3 2015.  </a:t>
          </a:r>
        </a:p>
        <a:p>
          <a:pPr marL="0" lvl="0" indent="0" algn="l" defTabSz="711200">
            <a:lnSpc>
              <a:spcPct val="90000"/>
            </a:lnSpc>
            <a:spcBef>
              <a:spcPct val="0"/>
            </a:spcBef>
            <a:spcAft>
              <a:spcPct val="35000"/>
            </a:spcAft>
            <a:buNone/>
          </a:pPr>
          <a:r>
            <a:rPr lang="en-US" sz="1600" b="1" i="1" kern="1200" dirty="0">
              <a:latin typeface="Calibri" panose="020F0502020204030204" pitchFamily="34" charset="0"/>
            </a:rPr>
            <a:t>- It was recognized that there was opportunity for improvement with obtaining Cardiac Rehab (CR) referral while inpatient. </a:t>
          </a:r>
        </a:p>
      </dsp:txBody>
      <dsp:txXfrm>
        <a:off x="380097" y="2458805"/>
        <a:ext cx="3393788" cy="2974854"/>
      </dsp:txXfrm>
    </dsp:sp>
    <dsp:sp modelId="{AFB54ED6-9238-46C5-9B4D-843F79ABAFAD}">
      <dsp:nvSpPr>
        <dsp:cNvPr id="0" name=""/>
        <dsp:cNvSpPr/>
      </dsp:nvSpPr>
      <dsp:spPr>
        <a:xfrm>
          <a:off x="3133548" y="1058874"/>
          <a:ext cx="640337" cy="640337"/>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320632-C87D-407E-ABCA-27CE8E0D4F33}">
      <dsp:nvSpPr>
        <dsp:cNvPr id="0" name=""/>
        <dsp:cNvSpPr/>
      </dsp:nvSpPr>
      <dsp:spPr>
        <a:xfrm rot="5400000">
          <a:off x="4911863" y="307552"/>
          <a:ext cx="2259139" cy="3759157"/>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BB4ADF-2B48-4863-8C6E-F5CDF9198D4F}">
      <dsp:nvSpPr>
        <dsp:cNvPr id="0" name=""/>
        <dsp:cNvSpPr/>
      </dsp:nvSpPr>
      <dsp:spPr>
        <a:xfrm>
          <a:off x="4534757" y="1430730"/>
          <a:ext cx="3393788" cy="2974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55650">
            <a:lnSpc>
              <a:spcPct val="90000"/>
            </a:lnSpc>
            <a:spcBef>
              <a:spcPct val="0"/>
            </a:spcBef>
            <a:spcAft>
              <a:spcPct val="35000"/>
            </a:spcAft>
            <a:buNone/>
          </a:pPr>
          <a:r>
            <a:rPr lang="en-US" sz="1600" b="1" i="1" kern="1200" dirty="0">
              <a:latin typeface="Calibri" panose="020F0502020204030204" pitchFamily="34" charset="0"/>
            </a:rPr>
            <a:t>- As of Q2 2017, with a rolling four quarters, our Overall Defect Free Care for our AMI patients is </a:t>
          </a:r>
          <a:r>
            <a:rPr lang="en-US" sz="1600" b="1" i="1" kern="1200" dirty="0">
              <a:solidFill>
                <a:srgbClr val="00B050"/>
              </a:solidFill>
              <a:latin typeface="Calibri" panose="020F0502020204030204" pitchFamily="34" charset="0"/>
            </a:rPr>
            <a:t>85.6%</a:t>
          </a:r>
          <a:r>
            <a:rPr lang="en-US" sz="1600" b="1" i="1" kern="1200" dirty="0">
              <a:latin typeface="Calibri" panose="020F0502020204030204" pitchFamily="34" charset="0"/>
            </a:rPr>
            <a:t>.  </a:t>
          </a:r>
        </a:p>
        <a:p>
          <a:pPr marL="0" lvl="0" indent="0" algn="l" defTabSz="755650">
            <a:lnSpc>
              <a:spcPct val="90000"/>
            </a:lnSpc>
            <a:spcBef>
              <a:spcPct val="0"/>
            </a:spcBef>
            <a:spcAft>
              <a:spcPct val="35000"/>
            </a:spcAft>
            <a:buNone/>
          </a:pPr>
          <a:r>
            <a:rPr lang="en-US" sz="1600" b="1" i="1" kern="1200" dirty="0">
              <a:latin typeface="Calibri" panose="020F0502020204030204" pitchFamily="34" charset="0"/>
            </a:rPr>
            <a:t>- Improvements attributed to:   </a:t>
          </a:r>
        </a:p>
        <a:p>
          <a:pPr marL="0" lvl="0" indent="0" algn="l" defTabSz="755650">
            <a:lnSpc>
              <a:spcPct val="90000"/>
            </a:lnSpc>
            <a:spcBef>
              <a:spcPct val="0"/>
            </a:spcBef>
            <a:spcAft>
              <a:spcPct val="35000"/>
            </a:spcAft>
            <a:buNone/>
          </a:pPr>
          <a:r>
            <a:rPr lang="en-US" sz="1600" b="1" i="1" kern="1200" dirty="0">
              <a:latin typeface="Calibri" panose="020F0502020204030204" pitchFamily="34" charset="0"/>
            </a:rPr>
            <a:t>  1- Designated CR staff member attending daily cardiology rounds and working collaboratively with our provider team to obtain a CR OP referral prior to patient’s discharge.</a:t>
          </a:r>
        </a:p>
        <a:p>
          <a:pPr marL="0" lvl="0" indent="0" algn="l" defTabSz="755650">
            <a:lnSpc>
              <a:spcPct val="90000"/>
            </a:lnSpc>
            <a:spcBef>
              <a:spcPct val="0"/>
            </a:spcBef>
            <a:spcAft>
              <a:spcPct val="35000"/>
            </a:spcAft>
            <a:buNone/>
          </a:pPr>
          <a:r>
            <a:rPr lang="en-US" sz="1600" b="1" i="1" kern="1200" dirty="0">
              <a:latin typeface="Calibri" panose="020F0502020204030204" pitchFamily="34" charset="0"/>
            </a:rPr>
            <a:t>2- Admission order set with CR consult order</a:t>
          </a:r>
        </a:p>
        <a:p>
          <a:pPr marL="0" lvl="0" indent="0" algn="l" defTabSz="755650">
            <a:lnSpc>
              <a:spcPct val="90000"/>
            </a:lnSpc>
            <a:spcBef>
              <a:spcPct val="0"/>
            </a:spcBef>
            <a:spcAft>
              <a:spcPct val="35000"/>
            </a:spcAft>
            <a:buNone/>
          </a:pPr>
          <a:r>
            <a:rPr lang="en-US" sz="1600" b="1" i="1" kern="1200" dirty="0">
              <a:latin typeface="Calibri" panose="020F0502020204030204" pitchFamily="34" charset="0"/>
            </a:rPr>
            <a:t>3- CR staff placing external OP referral for CR </a:t>
          </a:r>
        </a:p>
      </dsp:txBody>
      <dsp:txXfrm>
        <a:off x="4534757" y="1430730"/>
        <a:ext cx="3393788" cy="2974854"/>
      </dsp:txXfrm>
    </dsp:sp>
    <dsp:sp modelId="{ED9F575F-A837-4EF6-A110-784192AA061E}">
      <dsp:nvSpPr>
        <dsp:cNvPr id="0" name=""/>
        <dsp:cNvSpPr/>
      </dsp:nvSpPr>
      <dsp:spPr>
        <a:xfrm>
          <a:off x="7288207" y="30799"/>
          <a:ext cx="640337" cy="640337"/>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99373F-388E-49B6-9AFF-AD3BAFA26970}">
      <dsp:nvSpPr>
        <dsp:cNvPr id="0" name=""/>
        <dsp:cNvSpPr/>
      </dsp:nvSpPr>
      <dsp:spPr>
        <a:xfrm rot="5400000">
          <a:off x="9066523" y="-720521"/>
          <a:ext cx="2259139" cy="3759157"/>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18E2F8-C1D8-44BD-A421-A940DED03469}">
      <dsp:nvSpPr>
        <dsp:cNvPr id="0" name=""/>
        <dsp:cNvSpPr/>
      </dsp:nvSpPr>
      <dsp:spPr>
        <a:xfrm>
          <a:off x="8689416" y="402656"/>
          <a:ext cx="3393788" cy="2974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1" kern="1200" dirty="0">
              <a:latin typeface="Calibri" panose="020F0502020204030204" pitchFamily="34" charset="0"/>
            </a:rPr>
            <a:t>- Having the OP order for patients to attend CR is just the beginning of patient participation.  </a:t>
          </a:r>
        </a:p>
        <a:p>
          <a:pPr marL="0" lvl="0" indent="0" algn="l" defTabSz="711200">
            <a:lnSpc>
              <a:spcPct val="90000"/>
            </a:lnSpc>
            <a:spcBef>
              <a:spcPct val="0"/>
            </a:spcBef>
            <a:spcAft>
              <a:spcPct val="35000"/>
            </a:spcAft>
            <a:buNone/>
          </a:pPr>
          <a:r>
            <a:rPr lang="en-US" sz="1600" b="1" i="1" kern="1200" dirty="0">
              <a:latin typeface="Calibri" panose="020F0502020204030204" pitchFamily="34" charset="0"/>
            </a:rPr>
            <a:t>- Our CR team is looking at restructuring group orientation, extending some evening classes, utilizing new kitchen for education classes, and other innovative ways to encourage patient attendance. The next phase of improving the care we offer our AMI patient population</a:t>
          </a:r>
          <a:r>
            <a:rPr lang="en-US" sz="1200" b="1" i="1" kern="1200" dirty="0">
              <a:latin typeface="Calibri" panose="020F0502020204030204" pitchFamily="34" charset="0"/>
            </a:rPr>
            <a:t>.</a:t>
          </a:r>
        </a:p>
      </dsp:txBody>
      <dsp:txXfrm>
        <a:off x="8689416" y="402656"/>
        <a:ext cx="3393788" cy="29748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47E4D-9486-4CB2-B6ED-97C4BCFDE9E5}">
      <dsp:nvSpPr>
        <dsp:cNvPr id="0" name=""/>
        <dsp:cNvSpPr/>
      </dsp:nvSpPr>
      <dsp:spPr>
        <a:xfrm>
          <a:off x="0" y="5602"/>
          <a:ext cx="10363200" cy="1509276"/>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254000" bIns="239598" numCol="1" spcCol="1270" anchor="ctr" anchorCtr="0">
          <a:noAutofit/>
        </a:bodyPr>
        <a:lstStyle/>
        <a:p>
          <a:pPr marL="0" lvl="0" indent="0" algn="l" defTabSz="1333500">
            <a:lnSpc>
              <a:spcPct val="90000"/>
            </a:lnSpc>
            <a:spcBef>
              <a:spcPct val="0"/>
            </a:spcBef>
            <a:spcAft>
              <a:spcPct val="35000"/>
            </a:spcAft>
            <a:buNone/>
          </a:pPr>
          <a:r>
            <a:rPr lang="en-US" sz="3000" b="1" kern="1200" dirty="0"/>
            <a:t>Overall Defect Free Care </a:t>
          </a:r>
        </a:p>
      </dsp:txBody>
      <dsp:txXfrm>
        <a:off x="0" y="382921"/>
        <a:ext cx="9985881" cy="754638"/>
      </dsp:txXfrm>
    </dsp:sp>
    <dsp:sp modelId="{7A8D3554-E7BB-4B0B-8399-9D227806D6B6}">
      <dsp:nvSpPr>
        <dsp:cNvPr id="0" name=""/>
        <dsp:cNvSpPr/>
      </dsp:nvSpPr>
      <dsp:spPr>
        <a:xfrm>
          <a:off x="0" y="1108242"/>
          <a:ext cx="3191865" cy="290742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US" sz="1800" b="1" i="1" kern="1200" dirty="0"/>
        </a:p>
        <a:p>
          <a:pPr marL="0" lvl="0" indent="0" algn="l" defTabSz="800100">
            <a:lnSpc>
              <a:spcPct val="90000"/>
            </a:lnSpc>
            <a:spcBef>
              <a:spcPct val="0"/>
            </a:spcBef>
            <a:spcAft>
              <a:spcPct val="35000"/>
            </a:spcAft>
            <a:buNone/>
          </a:pPr>
          <a:r>
            <a:rPr lang="en-US" sz="2000" b="0" i="1" kern="1200" dirty="0"/>
            <a:t>2015Q3 = 65%</a:t>
          </a:r>
        </a:p>
        <a:p>
          <a:pPr marL="0" lvl="0" indent="0" algn="l" defTabSz="800100">
            <a:lnSpc>
              <a:spcPct val="90000"/>
            </a:lnSpc>
            <a:spcBef>
              <a:spcPct val="0"/>
            </a:spcBef>
            <a:spcAft>
              <a:spcPct val="35000"/>
            </a:spcAft>
            <a:buNone/>
          </a:pPr>
          <a:endParaRPr lang="en-US" sz="2000" b="0" i="1" kern="1200" dirty="0"/>
        </a:p>
        <a:p>
          <a:pPr marL="0" lvl="0" indent="0" algn="l" defTabSz="889000">
            <a:lnSpc>
              <a:spcPct val="90000"/>
            </a:lnSpc>
            <a:spcBef>
              <a:spcPct val="0"/>
            </a:spcBef>
            <a:spcAft>
              <a:spcPct val="35000"/>
            </a:spcAft>
            <a:buNone/>
          </a:pPr>
          <a:r>
            <a:rPr lang="en-US" sz="2000" b="0" i="1" kern="1200" dirty="0"/>
            <a:t>2018Q1 = 85.2%</a:t>
          </a:r>
        </a:p>
        <a:p>
          <a:pPr marL="0" lvl="0" indent="0" algn="l" defTabSz="889000">
            <a:lnSpc>
              <a:spcPct val="90000"/>
            </a:lnSpc>
            <a:spcBef>
              <a:spcPct val="0"/>
            </a:spcBef>
            <a:spcAft>
              <a:spcPct val="35000"/>
            </a:spcAft>
            <a:buNone/>
          </a:pPr>
          <a:endParaRPr lang="en-US" sz="2100" kern="1200" dirty="0"/>
        </a:p>
      </dsp:txBody>
      <dsp:txXfrm>
        <a:off x="0" y="1108242"/>
        <a:ext cx="3191865" cy="2907422"/>
      </dsp:txXfrm>
    </dsp:sp>
    <dsp:sp modelId="{32B27B78-8566-42FC-92AA-5DA1EC4ED6F8}">
      <dsp:nvSpPr>
        <dsp:cNvPr id="0" name=""/>
        <dsp:cNvSpPr/>
      </dsp:nvSpPr>
      <dsp:spPr>
        <a:xfrm>
          <a:off x="3191865" y="508695"/>
          <a:ext cx="7171334" cy="1509276"/>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254000" bIns="239598" numCol="1" spcCol="1270" anchor="ctr" anchorCtr="0">
          <a:noAutofit/>
        </a:bodyPr>
        <a:lstStyle/>
        <a:p>
          <a:pPr marL="0" lvl="0" indent="0" algn="l" defTabSz="1333500">
            <a:lnSpc>
              <a:spcPct val="90000"/>
            </a:lnSpc>
            <a:spcBef>
              <a:spcPct val="0"/>
            </a:spcBef>
            <a:spcAft>
              <a:spcPct val="35000"/>
            </a:spcAft>
            <a:buNone/>
          </a:pPr>
          <a:r>
            <a:rPr lang="en-US" sz="3000" b="1" kern="1200" dirty="0"/>
            <a:t>Cardiac Rehab Referral</a:t>
          </a:r>
        </a:p>
      </dsp:txBody>
      <dsp:txXfrm>
        <a:off x="3191865" y="886014"/>
        <a:ext cx="6794015" cy="754638"/>
      </dsp:txXfrm>
    </dsp:sp>
    <dsp:sp modelId="{E131671B-15A8-4337-A147-49D7D85B4B34}">
      <dsp:nvSpPr>
        <dsp:cNvPr id="0" name=""/>
        <dsp:cNvSpPr/>
      </dsp:nvSpPr>
      <dsp:spPr>
        <a:xfrm>
          <a:off x="3197164" y="1659452"/>
          <a:ext cx="3191865" cy="290742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1" kern="1200" dirty="0">
              <a:latin typeface="Calibri" panose="020F0502020204030204" pitchFamily="34" charset="0"/>
            </a:rPr>
            <a:t>1- Designated staff attend daily cardiology rounds to obtain referral prior discharge</a:t>
          </a:r>
          <a:endParaRPr lang="en-US" sz="2000" b="0" kern="1200" dirty="0">
            <a:latin typeface="Calibri" panose="020F0502020204030204" pitchFamily="34" charset="0"/>
          </a:endParaRPr>
        </a:p>
        <a:p>
          <a:pPr marL="0" lvl="0" indent="0" algn="l" defTabSz="889000">
            <a:lnSpc>
              <a:spcPct val="90000"/>
            </a:lnSpc>
            <a:spcBef>
              <a:spcPct val="0"/>
            </a:spcBef>
            <a:spcAft>
              <a:spcPct val="35000"/>
            </a:spcAft>
            <a:buNone/>
          </a:pPr>
          <a:r>
            <a:rPr lang="en-US" sz="2000" b="0" i="1" kern="1200" dirty="0">
              <a:latin typeface="Calibri" panose="020F0502020204030204" pitchFamily="34" charset="0"/>
            </a:rPr>
            <a:t>2- Admission order set with CR consult order</a:t>
          </a:r>
        </a:p>
        <a:p>
          <a:pPr marL="0" lvl="0" indent="0" algn="l" defTabSz="889000">
            <a:lnSpc>
              <a:spcPct val="90000"/>
            </a:lnSpc>
            <a:spcBef>
              <a:spcPct val="0"/>
            </a:spcBef>
            <a:spcAft>
              <a:spcPct val="35000"/>
            </a:spcAft>
            <a:buNone/>
          </a:pPr>
          <a:r>
            <a:rPr lang="en-US" sz="2000" b="0" i="1" kern="1200" dirty="0">
              <a:latin typeface="Calibri" panose="020F0502020204030204" pitchFamily="34" charset="0"/>
            </a:rPr>
            <a:t>3- CR staff place external OP referral</a:t>
          </a:r>
        </a:p>
      </dsp:txBody>
      <dsp:txXfrm>
        <a:off x="3197164" y="1659452"/>
        <a:ext cx="3191865" cy="2907422"/>
      </dsp:txXfrm>
    </dsp:sp>
    <dsp:sp modelId="{CDA31733-5AC2-4AE4-93DE-23617DC52FDE}">
      <dsp:nvSpPr>
        <dsp:cNvPr id="0" name=""/>
        <dsp:cNvSpPr/>
      </dsp:nvSpPr>
      <dsp:spPr>
        <a:xfrm>
          <a:off x="6383731" y="1011787"/>
          <a:ext cx="3979468" cy="1509276"/>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254000" bIns="239598" numCol="1" spcCol="1270" anchor="ctr" anchorCtr="0">
          <a:noAutofit/>
        </a:bodyPr>
        <a:lstStyle/>
        <a:p>
          <a:pPr marL="0" lvl="0" indent="0" algn="l" defTabSz="1333500">
            <a:lnSpc>
              <a:spcPct val="90000"/>
            </a:lnSpc>
            <a:spcBef>
              <a:spcPct val="0"/>
            </a:spcBef>
            <a:spcAft>
              <a:spcPct val="35000"/>
            </a:spcAft>
            <a:buNone/>
          </a:pPr>
          <a:r>
            <a:rPr lang="en-US" sz="3000" b="1" kern="1200" dirty="0"/>
            <a:t>Innovations</a:t>
          </a:r>
        </a:p>
      </dsp:txBody>
      <dsp:txXfrm>
        <a:off x="6383731" y="1389106"/>
        <a:ext cx="3602149" cy="754638"/>
      </dsp:txXfrm>
    </dsp:sp>
    <dsp:sp modelId="{6E185FD1-DFF7-4A77-8EBC-2B0435BFAB57}">
      <dsp:nvSpPr>
        <dsp:cNvPr id="0" name=""/>
        <dsp:cNvSpPr/>
      </dsp:nvSpPr>
      <dsp:spPr>
        <a:xfrm>
          <a:off x="6383731" y="2175657"/>
          <a:ext cx="3191865" cy="286487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1" kern="1200" dirty="0">
              <a:latin typeface="Calibri" panose="020F0502020204030204" pitchFamily="34" charset="0"/>
            </a:rPr>
            <a:t>1- Restructuring CR group orientation </a:t>
          </a:r>
        </a:p>
        <a:p>
          <a:pPr marL="0" lvl="0" indent="0" algn="l" defTabSz="889000">
            <a:lnSpc>
              <a:spcPct val="90000"/>
            </a:lnSpc>
            <a:spcBef>
              <a:spcPct val="0"/>
            </a:spcBef>
            <a:spcAft>
              <a:spcPct val="35000"/>
            </a:spcAft>
            <a:buNone/>
          </a:pPr>
          <a:r>
            <a:rPr lang="en-US" sz="2000" b="0" i="1" kern="1200" dirty="0">
              <a:latin typeface="Calibri" panose="020F0502020204030204" pitchFamily="34" charset="0"/>
            </a:rPr>
            <a:t>2- Extending evening classes, utilizing new kitchen for education classes</a:t>
          </a:r>
        </a:p>
        <a:p>
          <a:pPr marL="0" lvl="0" indent="0" algn="l" defTabSz="889000">
            <a:lnSpc>
              <a:spcPct val="90000"/>
            </a:lnSpc>
            <a:spcBef>
              <a:spcPct val="0"/>
            </a:spcBef>
            <a:spcAft>
              <a:spcPct val="35000"/>
            </a:spcAft>
            <a:buNone/>
          </a:pPr>
          <a:r>
            <a:rPr lang="en-US" sz="2000" b="0" i="1" kern="1200" dirty="0">
              <a:latin typeface="Calibri" panose="020F0502020204030204" pitchFamily="34" charset="0"/>
            </a:rPr>
            <a:t>3- Other innovations to encourage patient attendance</a:t>
          </a:r>
          <a:endParaRPr lang="en-US" sz="2000" b="0" kern="1200" dirty="0"/>
        </a:p>
      </dsp:txBody>
      <dsp:txXfrm>
        <a:off x="6383731" y="2175657"/>
        <a:ext cx="3191865" cy="2864872"/>
      </dsp:txXfrm>
    </dsp:sp>
  </dsp:spTree>
</dsp:drawing>
</file>

<file path=ppt/diagrams/layout1.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0.14581</cdr:x>
      <cdr:y>0.29348</cdr:y>
    </cdr:from>
    <cdr:to>
      <cdr:x>0.2819</cdr:x>
      <cdr:y>0.3578</cdr:y>
    </cdr:to>
    <cdr:sp macro="" textlink="">
      <cdr:nvSpPr>
        <cdr:cNvPr id="2" name="TextBox 1"/>
        <cdr:cNvSpPr txBox="1"/>
      </cdr:nvSpPr>
      <cdr:spPr>
        <a:xfrm xmlns:a="http://schemas.openxmlformats.org/drawingml/2006/main">
          <a:off x="1143000" y="1042940"/>
          <a:ext cx="1066800" cy="228600"/>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r>
            <a:rPr lang="en-US" sz="1100" dirty="0">
              <a:solidFill>
                <a:srgbClr val="00B050"/>
              </a:solidFill>
              <a:latin typeface="Arial" panose="020B0604020202020204" pitchFamily="34" charset="0"/>
              <a:cs typeface="Arial" panose="020B0604020202020204" pitchFamily="34" charset="0"/>
            </a:rPr>
            <a:t>Goal &gt;75%</a:t>
          </a: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Date Placeholder 2"/>
          <p:cNvSpPr>
            <a:spLocks noGrp="1"/>
          </p:cNvSpPr>
          <p:nvPr>
            <p:ph type="dt" sz="quarter" idx="1"/>
          </p:nvPr>
        </p:nvSpPr>
        <p:spPr>
          <a:xfrm>
            <a:off x="1984693" y="203200"/>
            <a:ext cx="2971800" cy="457200"/>
          </a:xfrm>
          <a:prstGeom prst="rect">
            <a:avLst/>
          </a:prstGeom>
        </p:spPr>
        <p:txBody>
          <a:bodyPr vert="horz" lIns="91440" tIns="45720" rIns="91440" bIns="45720" rtlCol="0" anchor="ctr"/>
          <a:lstStyle>
            <a:lvl1pPr algn="r">
              <a:defRPr sz="1200"/>
            </a:lvl1pPr>
          </a:lstStyle>
          <a:p>
            <a:pPr algn="ctr"/>
            <a:fld id="{2DE51AC2-0E4D-A643-B232-7997A35F38D5}" type="datetimeFigureOut">
              <a:rPr lang="en-US" smtClean="0">
                <a:solidFill>
                  <a:srgbClr val="008065"/>
                </a:solidFill>
                <a:latin typeface="Arial"/>
                <a:cs typeface="Arial"/>
              </a:rPr>
              <a:pPr algn="ctr"/>
              <a:t>6/14/2018</a:t>
            </a:fld>
            <a:endParaRPr lang="en-US">
              <a:solidFill>
                <a:srgbClr val="008065"/>
              </a:solidFill>
              <a:latin typeface="Arial"/>
              <a:cs typeface="Arial"/>
            </a:endParaRPr>
          </a:p>
        </p:txBody>
      </p:sp>
      <p:sp>
        <p:nvSpPr>
          <p:cNvPr id="7" name="Slide Number Placeholder 4"/>
          <p:cNvSpPr>
            <a:spLocks noGrp="1"/>
          </p:cNvSpPr>
          <p:nvPr>
            <p:ph type="sldNum" sz="quarter" idx="3"/>
          </p:nvPr>
        </p:nvSpPr>
        <p:spPr>
          <a:xfrm>
            <a:off x="5476239" y="8626489"/>
            <a:ext cx="1156653" cy="457200"/>
          </a:xfrm>
          <a:prstGeom prst="rect">
            <a:avLst/>
          </a:prstGeom>
        </p:spPr>
        <p:txBody>
          <a:bodyPr vert="horz" lIns="91440" tIns="45720" rIns="91440" bIns="45720" rtlCol="0" anchor="ctr"/>
          <a:lstStyle>
            <a:lvl1pPr algn="r">
              <a:defRPr sz="1200"/>
            </a:lvl1pPr>
          </a:lstStyle>
          <a:p>
            <a:fld id="{41DD07BF-451D-194F-A0DB-85FEAE30034A}" type="slidenum">
              <a:rPr lang="en-US" smtClean="0">
                <a:latin typeface="Arial"/>
                <a:cs typeface="Arial"/>
              </a:rPr>
              <a:t>‹#›</a:t>
            </a:fld>
            <a:endParaRPr lang="en-US" dirty="0">
              <a:latin typeface="Arial"/>
              <a:cs typeface="Arial"/>
            </a:endParaRPr>
          </a:p>
        </p:txBody>
      </p:sp>
      <p:pic>
        <p:nvPicPr>
          <p:cNvPr id="8" name="Picture 7" descr="AHC_322_H.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0717" y="8586357"/>
            <a:ext cx="2560320" cy="374904"/>
          </a:xfrm>
          <a:prstGeom prst="rect">
            <a:avLst/>
          </a:prstGeom>
        </p:spPr>
      </p:pic>
    </p:spTree>
    <p:extLst>
      <p:ext uri="{BB962C8B-B14F-4D97-AF65-F5344CB8AC3E}">
        <p14:creationId xmlns:p14="http://schemas.microsoft.com/office/powerpoint/2010/main" val="10278477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4CDF8F-EF7A-A14D-876F-1DEA23E31EF5}" type="datetime1">
              <a:rPr lang="en-US" smtClean="0"/>
              <a:t>6/14/2018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BB9C24-62FA-CE41-80DE-9E5DF50466AF}" type="slidenum">
              <a:rPr lang="en-US" smtClean="0"/>
              <a:t>‹#›</a:t>
            </a:fld>
            <a:endParaRPr lang="en-US"/>
          </a:p>
        </p:txBody>
      </p:sp>
    </p:spTree>
    <p:extLst>
      <p:ext uri="{BB962C8B-B14F-4D97-AF65-F5344CB8AC3E}">
        <p14:creationId xmlns:p14="http://schemas.microsoft.com/office/powerpoint/2010/main" val="21673443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the start of Aurora </a:t>
            </a:r>
            <a:r>
              <a:rPr lang="en-US" dirty="0" err="1"/>
              <a:t>BayCare</a:t>
            </a:r>
            <a:r>
              <a:rPr lang="en-US" dirty="0"/>
              <a:t> Medical Center’s (ABMC) participation in the American College of Cardiology’s (ACC) Patient Navigator Program facilitated improvement efforts within the Congestive Heart Failure (CHF) and Acute Myocardial Infarction (AMI) populations, ABMC was excelling with the ACTION Registry®-GWTG™ metrics, the CHF Performance measures, identification of both AMI and HF patients, and providing specific patient education. Conversely, areas that needed more attention included assessing the risk of readmission, as well as scheduling the 7 day follow up appointment for CHF patients, and ensuring the appointment was attended. Prior to implementation, there was no process in place to account for patients discharged on the weekends to ensure that the follow-up appointment was on their discharge paperwork, and there was also poor compliance with attendance at the follow-up appointment. Additionally, there was not a process in place to assess risk for readmission.</a:t>
            </a:r>
            <a:r>
              <a:rPr lang="en-US" baseline="0" dirty="0"/>
              <a:t> </a:t>
            </a:r>
            <a:endParaRPr lang="en-US" dirty="0"/>
          </a:p>
        </p:txBody>
      </p:sp>
      <p:sp>
        <p:nvSpPr>
          <p:cNvPr id="4" name="Slide Number Placeholder 3"/>
          <p:cNvSpPr>
            <a:spLocks noGrp="1"/>
          </p:cNvSpPr>
          <p:nvPr>
            <p:ph type="sldNum" sz="quarter" idx="10"/>
          </p:nvPr>
        </p:nvSpPr>
        <p:spPr/>
        <p:txBody>
          <a:bodyPr/>
          <a:lstStyle/>
          <a:p>
            <a:fld id="{46BB9C24-62FA-CE41-80DE-9E5DF50466AF}" type="slidenum">
              <a:rPr lang="en-US" smtClean="0"/>
              <a:t>6</a:t>
            </a:fld>
            <a:endParaRPr lang="en-US"/>
          </a:p>
        </p:txBody>
      </p:sp>
    </p:spTree>
    <p:extLst>
      <p:ext uri="{BB962C8B-B14F-4D97-AF65-F5344CB8AC3E}">
        <p14:creationId xmlns:p14="http://schemas.microsoft.com/office/powerpoint/2010/main" val="495575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My life. Emphasize the timeline as well (forever)  not a 100 day rapid cycle initiative.  Spend time highlighting “reality”</a:t>
            </a:r>
          </a:p>
          <a:p>
            <a:r>
              <a:rPr lang="en-US" dirty="0"/>
              <a:t>Note IT is usually for data, we have the NCDR backing us up!!</a:t>
            </a:r>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828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Team dynamics!!!</a:t>
            </a:r>
          </a:p>
          <a:p>
            <a:r>
              <a:rPr lang="en-US" dirty="0"/>
              <a:t>2014 team thought we were doing OK.  Bring in ARG data, had a lot of areas to improve but this focus was D2B time consistently under 90 minutes.  Provider thought TIMI flow stopped clock. (Communication key)</a:t>
            </a:r>
          </a:p>
          <a:p>
            <a:r>
              <a:rPr lang="en-US" dirty="0"/>
              <a:t>2015 2 separate teams to respect</a:t>
            </a:r>
            <a:r>
              <a:rPr lang="en-US" baseline="0" dirty="0"/>
              <a:t> time and team members (not “my domain” concept)</a:t>
            </a:r>
            <a:endParaRPr lang="en-US" dirty="0"/>
          </a:p>
          <a:p>
            <a:r>
              <a:rPr lang="en-US" dirty="0"/>
              <a:t>2015 not</a:t>
            </a:r>
            <a:r>
              <a:rPr lang="en-US" baseline="0" dirty="0"/>
              <a:t> until August that care management rounds initiated with cardiac resident team and multidisciplinary team to address DC needs.</a:t>
            </a:r>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0481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Challenges getting team together</a:t>
            </a:r>
          </a:p>
          <a:p>
            <a:r>
              <a:rPr lang="en-US" dirty="0"/>
              <a:t>Takes time to enlist the right people;</a:t>
            </a:r>
            <a:r>
              <a:rPr lang="en-US" baseline="0" dirty="0"/>
              <a:t> Finding a time that works for team members/ physicians </a:t>
            </a:r>
          </a:p>
          <a:p>
            <a:r>
              <a:rPr lang="en-US" baseline="0" dirty="0"/>
              <a:t>May cycle through few members until have group that is engaged.</a:t>
            </a:r>
          </a:p>
          <a:p>
            <a:r>
              <a:rPr lang="en-US" baseline="0" dirty="0"/>
              <a:t>Wax and wane around facilitating versus team running.</a:t>
            </a:r>
          </a:p>
          <a:p>
            <a:r>
              <a:rPr lang="en-US" baseline="0" dirty="0"/>
              <a:t>Present agenda, managing dialog to keep on track versus stimulating ideas.</a:t>
            </a:r>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0950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2017 we thought Cardiac Bundle would go live!!  Do we stay on track, where do we need to refocus energy</a:t>
            </a:r>
          </a:p>
          <a:p>
            <a:r>
              <a:rPr lang="en-US" dirty="0"/>
              <a:t>Hospital and Service Line strategic</a:t>
            </a:r>
            <a:r>
              <a:rPr lang="en-US" baseline="0" dirty="0"/>
              <a:t> goal to reduce Mortality and Readmissions.  CR known have big impact in addition to overall defect free care. </a:t>
            </a:r>
          </a:p>
          <a:p>
            <a:r>
              <a:rPr lang="en-US" baseline="0" dirty="0"/>
              <a:t>Challenged do we see direct correlation with reduction in Mortality and Readmissions by our CMO.</a:t>
            </a:r>
          </a:p>
          <a:p>
            <a:endParaRPr lang="en-US" baseline="0" dirty="0"/>
          </a:p>
          <a:p>
            <a:pPr marL="0" marR="0" indent="0" algn="l" defTabSz="914105" rtl="0" eaLnBrk="1" fontAlgn="auto" latinLnBrk="0" hangingPunct="1">
              <a:lnSpc>
                <a:spcPct val="100000"/>
              </a:lnSpc>
              <a:spcBef>
                <a:spcPts val="0"/>
              </a:spcBef>
              <a:spcAft>
                <a:spcPts val="0"/>
              </a:spcAft>
              <a:buClrTx/>
              <a:buSzTx/>
              <a:buFontTx/>
              <a:buNone/>
              <a:tabLst/>
              <a:defRPr/>
            </a:pPr>
            <a:r>
              <a:rPr lang="en-US" sz="1200" b="1" dirty="0">
                <a:solidFill>
                  <a:schemeClr val="accent1"/>
                </a:solidFill>
              </a:rPr>
              <a:t>To help align the team as strategically decide areas to improve.  Want to align with organizational strategies, business priorities, and patient safety.</a:t>
            </a:r>
          </a:p>
          <a:p>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8976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Identifying strategy: we picked ODFC because it is an NQF measure.</a:t>
            </a:r>
          </a:p>
          <a:p>
            <a:r>
              <a:rPr lang="en-US" dirty="0"/>
              <a:t>The</a:t>
            </a:r>
            <a:r>
              <a:rPr lang="en-US" baseline="0" dirty="0"/>
              <a:t> D2B team all I had in 2014.  We then recognized needed to address beyond the D2B times.  Care of the patient after the cath lab in my facility.</a:t>
            </a:r>
          </a:p>
          <a:p>
            <a:r>
              <a:rPr lang="en-US" baseline="0" dirty="0"/>
              <a:t>Created MI team to bring other care team members into the FOLD</a:t>
            </a:r>
          </a:p>
          <a:p>
            <a:endParaRPr lang="en-US" baseline="0" dirty="0"/>
          </a:p>
          <a:p>
            <a:pPr>
              <a:buFont typeface="Wingdings" panose="05000000000000000000" pitchFamily="2" charset="2"/>
              <a:buChar char="Ø"/>
            </a:pPr>
            <a:r>
              <a:rPr lang="en-US" dirty="0"/>
              <a:t>Using the NCDR dashboard, drill down to the outliers.  Cardiac Rehab was our biggest defect.</a:t>
            </a:r>
          </a:p>
          <a:p>
            <a:pPr>
              <a:buFont typeface="Wingdings" panose="05000000000000000000" pitchFamily="2" charset="2"/>
              <a:buChar char="Ø"/>
            </a:pPr>
            <a:r>
              <a:rPr lang="en-US" dirty="0"/>
              <a:t>Transparency is key- to the right audience</a:t>
            </a:r>
          </a:p>
          <a:p>
            <a:pPr>
              <a:buFont typeface="Wingdings" panose="05000000000000000000" pitchFamily="2" charset="2"/>
              <a:buChar char="Ø"/>
            </a:pPr>
            <a:r>
              <a:rPr lang="en-US" dirty="0"/>
              <a:t>Patient Navigator Program was initiated to put some strategic power behind our efforts</a:t>
            </a:r>
          </a:p>
          <a:p>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5951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SMART GOALS! Why/What/How</a:t>
            </a:r>
          </a:p>
          <a:p>
            <a:r>
              <a:rPr lang="en-US" dirty="0"/>
              <a:t>CR</a:t>
            </a:r>
            <a:r>
              <a:rPr lang="en-US" baseline="0" dirty="0"/>
              <a:t> referrals were being discussed but did not have the power behind to help facilitate the leadership support needed to move the barometer. PNP helped move the dial.</a:t>
            </a:r>
          </a:p>
          <a:p>
            <a:r>
              <a:rPr lang="en-US" baseline="0" dirty="0"/>
              <a:t>Shows emphasis of having Admin and Providers onboard.</a:t>
            </a:r>
          </a:p>
          <a:p>
            <a:r>
              <a:rPr lang="en-US" baseline="0" dirty="0"/>
              <a:t>Highlight done during Care manager </a:t>
            </a:r>
            <a:r>
              <a:rPr lang="en-US" baseline="0" dirty="0">
                <a:solidFill>
                  <a:srgbClr val="FF0000"/>
                </a:solidFill>
              </a:rPr>
              <a:t>multidisciplinary</a:t>
            </a:r>
            <a:r>
              <a:rPr lang="en-US" baseline="0" dirty="0"/>
              <a:t> rounds</a:t>
            </a:r>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5690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Role of Abstractor/ RSM</a:t>
            </a:r>
          </a:p>
          <a:p>
            <a:r>
              <a:rPr lang="en-US" dirty="0"/>
              <a:t>My years of wisdom.  Share your data.  Many</a:t>
            </a:r>
            <a:r>
              <a:rPr lang="en-US" baseline="0" dirty="0"/>
              <a:t> different ways over and over.  We all read little differently.  It is Ok to be challenged with the data.  It makes us validate and review so all care team members can understand.  The more intimate you are with the data the better you can explain it.  </a:t>
            </a:r>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538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not to respond defensively.  We are human, not super human.</a:t>
            </a:r>
          </a:p>
          <a:p>
            <a:r>
              <a:rPr lang="en-US" dirty="0"/>
              <a:t>Again the more intimate you are with the data, the better can instill faith in the values and utilize them.</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0159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Monthly dashboard shared at every MI meeting</a:t>
            </a:r>
          </a:p>
          <a:p>
            <a:endParaRPr lang="en-US" dirty="0"/>
          </a:p>
          <a:p>
            <a:r>
              <a:rPr lang="en-US" dirty="0"/>
              <a:t>Power of transparency,</a:t>
            </a:r>
            <a:r>
              <a:rPr lang="en-US" baseline="0" dirty="0"/>
              <a:t> team members focus in on certain elements they can effect. Everyone thinks they are doing okay until you share the data…</a:t>
            </a:r>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6597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is our readmission rate going…. (update graph)</a:t>
            </a:r>
          </a:p>
          <a:p>
            <a:r>
              <a:rPr lang="en-US" dirty="0"/>
              <a:t>2016 we implemented AMI</a:t>
            </a:r>
            <a:r>
              <a:rPr lang="en-US" baseline="0" dirty="0"/>
              <a:t> FU to be done 7-10 days</a:t>
            </a:r>
          </a:p>
          <a:p>
            <a:r>
              <a:rPr lang="en-US" baseline="0" dirty="0"/>
              <a:t>Monthly case reviews in committee meetings</a:t>
            </a:r>
          </a:p>
          <a:p>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447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a:t>
            </a:r>
            <a:r>
              <a:rPr lang="en-US" baseline="0" dirty="0"/>
              <a:t> ABMC, a Transition of Care Nursing position was created to address these issues in a effort to reduce the CHF and AMI 30 day readmissions. the Transition of Care Nurse position that was created is used to provide a more thorough review of education to patients and their families. The Transition of Care Nurse then telephonically contacts CHF patients after discharge at specific intervals for 30 days to ensure that they are comfortable managing their care at home, stressing the importance of attending their appointments, arranging services as needed, and providing further education. </a:t>
            </a:r>
          </a:p>
          <a:p>
            <a:endParaRPr lang="en-US" baseline="0" dirty="0"/>
          </a:p>
          <a:p>
            <a:r>
              <a:rPr lang="en-US" dirty="0"/>
              <a:t>Using a multidisciplinary approach and partnering with the Cardiology outpatient clinic, a process was developed in which a phantom appointment is created for weekend discharges and appears on the patient’s discharge paperwork.</a:t>
            </a:r>
          </a:p>
        </p:txBody>
      </p:sp>
      <p:sp>
        <p:nvSpPr>
          <p:cNvPr id="4" name="Slide Number Placeholder 3"/>
          <p:cNvSpPr>
            <a:spLocks noGrp="1"/>
          </p:cNvSpPr>
          <p:nvPr>
            <p:ph type="sldNum" sz="quarter" idx="10"/>
          </p:nvPr>
        </p:nvSpPr>
        <p:spPr/>
        <p:txBody>
          <a:bodyPr/>
          <a:lstStyle/>
          <a:p>
            <a:fld id="{46BB9C24-62FA-CE41-80DE-9E5DF50466AF}" type="slidenum">
              <a:rPr lang="en-US" smtClean="0"/>
              <a:t>7</a:t>
            </a:fld>
            <a:endParaRPr lang="en-US"/>
          </a:p>
        </p:txBody>
      </p:sp>
    </p:spTree>
    <p:extLst>
      <p:ext uri="{BB962C8B-B14F-4D97-AF65-F5344CB8AC3E}">
        <p14:creationId xmlns:p14="http://schemas.microsoft.com/office/powerpoint/2010/main" val="2171416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Current outcomes</a:t>
            </a:r>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0441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2017- sad</a:t>
            </a:r>
            <a:r>
              <a:rPr lang="en-US" baseline="0" dirty="0"/>
              <a:t> to report that because of Q12017 we did not get </a:t>
            </a:r>
            <a:r>
              <a:rPr lang="en-US" baseline="0"/>
              <a:t>recognition form </a:t>
            </a:r>
            <a:r>
              <a:rPr lang="en-US" baseline="0" dirty="0"/>
              <a:t>ACTION this year </a:t>
            </a:r>
            <a:r>
              <a:rPr lang="en-US" baseline="0" dirty="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1055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Final visit for the ACC PNP was in September of 2017- Concept of </a:t>
            </a:r>
            <a:r>
              <a:rPr lang="en-US"/>
              <a:t>past /current/ future state</a:t>
            </a:r>
            <a:endParaRPr lang="en-US" dirty="0"/>
          </a:p>
          <a:p>
            <a:endParaRPr lang="en-US" dirty="0"/>
          </a:p>
          <a:p>
            <a:r>
              <a:rPr lang="en-US" sz="1200" b="1" dirty="0">
                <a:solidFill>
                  <a:schemeClr val="tx1">
                    <a:lumMod val="50000"/>
                  </a:schemeClr>
                </a:solidFill>
                <a:latin typeface="Calibri" panose="020F0502020204030204" pitchFamily="34" charset="0"/>
              </a:rPr>
              <a:t>Increase the proportion of AMI patients with an Overall Defect Free Care from 64% to &gt;75% - Goal: Improve Overall Defect Free Care from 64% to &gt;75%</a:t>
            </a:r>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671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Started small in 2014 now all parties involved in 2018 for accreditation</a:t>
            </a:r>
          </a:p>
          <a:p>
            <a:pPr marL="0" marR="0" lvl="0" indent="0" algn="l" defTabSz="914105" rtl="0" eaLnBrk="1" fontAlgn="auto" latinLnBrk="0" hangingPunct="1">
              <a:lnSpc>
                <a:spcPct val="100000"/>
              </a:lnSpc>
              <a:spcBef>
                <a:spcPts val="0"/>
              </a:spcBef>
              <a:spcAft>
                <a:spcPts val="0"/>
              </a:spcAft>
              <a:buClrTx/>
              <a:buSzTx/>
              <a:buFontTx/>
              <a:buNone/>
              <a:tabLst/>
              <a:defRPr/>
            </a:pPr>
            <a:r>
              <a:rPr lang="en-US" dirty="0"/>
              <a:t>2015Q3 Baseline Overall Defect Free Care</a:t>
            </a:r>
          </a:p>
          <a:p>
            <a:endParaRPr lang="en-US" dirty="0"/>
          </a:p>
          <a:p>
            <a:r>
              <a:rPr lang="en-US" dirty="0"/>
              <a:t>Strategic</a:t>
            </a:r>
            <a:r>
              <a:rPr lang="en-US" baseline="0" dirty="0"/>
              <a:t> alignment with Cardiac Bundles/ PNP/ Accreditation may impact speed of PI in a larger institution.</a:t>
            </a:r>
          </a:p>
          <a:p>
            <a:r>
              <a:rPr lang="en-US" u="sng" baseline="0" dirty="0"/>
              <a:t>Defining MI</a:t>
            </a:r>
          </a:p>
          <a:p>
            <a:endParaRPr lang="en-US"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744864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Started small in 2014 now all parties involved in 2018 for accreditation</a:t>
            </a:r>
          </a:p>
          <a:p>
            <a:r>
              <a:rPr lang="en-US" dirty="0"/>
              <a:t>Strategic</a:t>
            </a:r>
            <a:r>
              <a:rPr lang="en-US" baseline="0" dirty="0"/>
              <a:t> alignment with Cardiac Bundles/ PNP/ Accreditation may impact speed of PI in a larger institution.</a:t>
            </a:r>
          </a:p>
          <a:p>
            <a:r>
              <a:rPr lang="en-US" u="sng" baseline="0" dirty="0"/>
              <a:t>Defining MI</a:t>
            </a:r>
          </a:p>
          <a:p>
            <a:endParaRPr lang="en-US" u="sng"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3954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Look</a:t>
            </a:r>
            <a:r>
              <a:rPr lang="en-US" baseline="0" dirty="0"/>
              <a:t> into CMS FY </a:t>
            </a:r>
            <a:r>
              <a:rPr lang="en-US" baseline="0"/>
              <a:t>2018 Hospital </a:t>
            </a:r>
            <a:r>
              <a:rPr lang="en-US" baseline="0" dirty="0"/>
              <a:t>Inpatient Quality Reporting (IQR) Program</a:t>
            </a:r>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690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Integration; go out and socialize with your peers.  Continue to encourage CR at your organization</a:t>
            </a:r>
          </a:p>
          <a:p>
            <a:pPr marL="0" marR="0" indent="0" algn="l" defTabSz="914105" rtl="0" eaLnBrk="1" fontAlgn="auto" latinLnBrk="0" hangingPunct="1">
              <a:lnSpc>
                <a:spcPct val="100000"/>
              </a:lnSpc>
              <a:spcBef>
                <a:spcPts val="0"/>
              </a:spcBef>
              <a:spcAft>
                <a:spcPts val="0"/>
              </a:spcAft>
              <a:buClrTx/>
              <a:buSzTx/>
              <a:buFontTx/>
              <a:buNone/>
              <a:tabLst/>
              <a:defRPr/>
            </a:pPr>
            <a:r>
              <a:rPr lang="en-US" dirty="0"/>
              <a:t> </a:t>
            </a:r>
            <a:r>
              <a:rPr lang="en-US" sz="1200" dirty="0"/>
              <a:t>Julianne Holt-</a:t>
            </a:r>
            <a:r>
              <a:rPr lang="en-US" sz="1200" dirty="0" err="1"/>
              <a:t>Lunstad</a:t>
            </a:r>
            <a:r>
              <a:rPr lang="en-US" sz="1200" dirty="0"/>
              <a:t> is a researcher at Brigham Young University and she addressed this very question in a series of studies of tens of thousands of middle aged people much like this audience here. And she looked at every aspect of their lifestyle: their diet, their exercise, their marital status, how often they went to the doctor, whether they smoked or drank, etc. She recorded all of this and then she and her colleagues sat tight and waited for seven years to see who would still be breathing. And of the people left standing, what reduced their chances of dying the most?</a:t>
            </a:r>
            <a:endParaRPr lang="en-US" sz="1200"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1974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a:t>
            </a:r>
            <a:r>
              <a:rPr lang="en-US" baseline="0" dirty="0"/>
              <a:t> presentation I showed several ways to illustrate same information and related information.</a:t>
            </a:r>
          </a:p>
          <a:p>
            <a:r>
              <a:rPr lang="en-US" baseline="0" dirty="0"/>
              <a:t>Don’t give up on transparency even if have to “get back to you”.</a:t>
            </a:r>
          </a:p>
          <a:p>
            <a:r>
              <a:rPr lang="en-US" baseline="0" dirty="0"/>
              <a:t>Next steps include engaging the patients after discharge, and how to keep them engaged.</a:t>
            </a:r>
          </a:p>
          <a:p>
            <a:endParaRPr lang="en-US" baseline="0" dirty="0"/>
          </a:p>
          <a:p>
            <a:r>
              <a:rPr lang="en-US" dirty="0">
                <a:latin typeface="Arial" panose="020B0604020202020204" pitchFamily="34" charset="0"/>
                <a:cs typeface="Arial" panose="020B0604020202020204" pitchFamily="34" charset="0"/>
              </a:rPr>
              <a:t>Photo - New </a:t>
            </a:r>
            <a:r>
              <a:rPr lang="en-US" dirty="0" err="1">
                <a:latin typeface="Arial" panose="020B0604020202020204" pitchFamily="34" charset="0"/>
                <a:cs typeface="Arial" panose="020B0604020202020204" pitchFamily="34" charset="0"/>
              </a:rPr>
              <a:t>Bickham</a:t>
            </a:r>
            <a:r>
              <a:rPr lang="en-US" dirty="0">
                <a:latin typeface="Arial" panose="020B0604020202020204" pitchFamily="34" charset="0"/>
                <a:cs typeface="Arial" panose="020B0604020202020204" pitchFamily="34" charset="0"/>
              </a:rPr>
              <a:t> education center - </a:t>
            </a:r>
          </a:p>
          <a:p>
            <a:r>
              <a:rPr lang="en-US" sz="1200" dirty="0">
                <a:latin typeface="Arial" panose="020B0604020202020204" pitchFamily="34" charset="0"/>
                <a:cs typeface="Arial" panose="020B0604020202020204" pitchFamily="34" charset="0"/>
              </a:rPr>
              <a:t>Made possible from very generous family contribution.  Includes demonstration kitchen.</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9614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An algorithm was established to account for the step by step procedure for nursing to follow to ensure the patient would have a follow up appointment prior to discharge. This phantom appointment is made for the patient for the following Wednesday and the nurse leaves this message with the answering service so the Cardiology office is alerted Monday morning; if there are any conflicts the office will resolve this.</a:t>
            </a:r>
          </a:p>
        </p:txBody>
      </p:sp>
      <p:sp>
        <p:nvSpPr>
          <p:cNvPr id="4" name="Slide Number Placeholder 3"/>
          <p:cNvSpPr>
            <a:spLocks noGrp="1"/>
          </p:cNvSpPr>
          <p:nvPr>
            <p:ph type="sldNum" sz="quarter" idx="10"/>
          </p:nvPr>
        </p:nvSpPr>
        <p:spPr/>
        <p:txBody>
          <a:bodyPr/>
          <a:lstStyle/>
          <a:p>
            <a:fld id="{46BB9C24-62FA-CE41-80DE-9E5DF50466AF}" type="slidenum">
              <a:rPr lang="en-US" smtClean="0"/>
              <a:t>8</a:t>
            </a:fld>
            <a:endParaRPr lang="en-US"/>
          </a:p>
        </p:txBody>
      </p:sp>
    </p:spTree>
    <p:extLst>
      <p:ext uri="{BB962C8B-B14F-4D97-AF65-F5344CB8AC3E}">
        <p14:creationId xmlns:p14="http://schemas.microsoft.com/office/powerpoint/2010/main" val="919124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Assessing the risk for readmission was another opportunity to intervene upon. The need to have this process automated was evident. Soon after the start of the Patient Navigator Program, the LACE tool was embedded within the electronic medical record, EPIC, and the Transitional Care Nurse uses the LACE score to assess the AMI and HF patients with each admission.</a:t>
            </a:r>
          </a:p>
        </p:txBody>
      </p:sp>
      <p:sp>
        <p:nvSpPr>
          <p:cNvPr id="4" name="Slide Number Placeholder 3"/>
          <p:cNvSpPr>
            <a:spLocks noGrp="1"/>
          </p:cNvSpPr>
          <p:nvPr>
            <p:ph type="sldNum" sz="quarter" idx="10"/>
          </p:nvPr>
        </p:nvSpPr>
        <p:spPr/>
        <p:txBody>
          <a:bodyPr/>
          <a:lstStyle/>
          <a:p>
            <a:fld id="{46BB9C24-62FA-CE41-80DE-9E5DF50466AF}" type="slidenum">
              <a:rPr lang="en-US" smtClean="0"/>
              <a:t>9</a:t>
            </a:fld>
            <a:endParaRPr lang="en-US"/>
          </a:p>
        </p:txBody>
      </p:sp>
    </p:spTree>
    <p:extLst>
      <p:ext uri="{BB962C8B-B14F-4D97-AF65-F5344CB8AC3E}">
        <p14:creationId xmlns:p14="http://schemas.microsoft.com/office/powerpoint/2010/main" val="74006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Assessing patients for risk of readmission was not documented prior to the program; however, by the end of the program, 100% of both AMI and HF patients were assessed for their risk for readmission using the LACE tool.</a:t>
            </a:r>
          </a:p>
        </p:txBody>
      </p:sp>
      <p:sp>
        <p:nvSpPr>
          <p:cNvPr id="4" name="Slide Number Placeholder 3"/>
          <p:cNvSpPr>
            <a:spLocks noGrp="1"/>
          </p:cNvSpPr>
          <p:nvPr>
            <p:ph type="sldNum" sz="quarter" idx="10"/>
          </p:nvPr>
        </p:nvSpPr>
        <p:spPr/>
        <p:txBody>
          <a:bodyPr/>
          <a:lstStyle/>
          <a:p>
            <a:fld id="{46BB9C24-62FA-CE41-80DE-9E5DF50466AF}" type="slidenum">
              <a:rPr lang="en-US" smtClean="0"/>
              <a:t>10</a:t>
            </a:fld>
            <a:endParaRPr lang="en-US"/>
          </a:p>
        </p:txBody>
      </p:sp>
    </p:spTree>
    <p:extLst>
      <p:ext uri="{BB962C8B-B14F-4D97-AF65-F5344CB8AC3E}">
        <p14:creationId xmlns:p14="http://schemas.microsoft.com/office/powerpoint/2010/main" val="3994725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Prior to implementation, compliance in scheduling a follow-up appointment within 7 days for CHF patients AND having it on the discharge paperwork was 74% at baseline. Post implementation of the phantom appointment, compliance has improved to 96.7% by March 2017 meeting the 95% goal</a:t>
            </a:r>
          </a:p>
        </p:txBody>
      </p:sp>
      <p:sp>
        <p:nvSpPr>
          <p:cNvPr id="4" name="Slide Number Placeholder 3"/>
          <p:cNvSpPr>
            <a:spLocks noGrp="1"/>
          </p:cNvSpPr>
          <p:nvPr>
            <p:ph type="sldNum" sz="quarter" idx="10"/>
          </p:nvPr>
        </p:nvSpPr>
        <p:spPr/>
        <p:txBody>
          <a:bodyPr/>
          <a:lstStyle/>
          <a:p>
            <a:fld id="{46BB9C24-62FA-CE41-80DE-9E5DF50466AF}" type="slidenum">
              <a:rPr lang="en-US" smtClean="0"/>
              <a:t>11</a:t>
            </a:fld>
            <a:endParaRPr lang="en-US"/>
          </a:p>
        </p:txBody>
      </p:sp>
    </p:spTree>
    <p:extLst>
      <p:ext uri="{BB962C8B-B14F-4D97-AF65-F5344CB8AC3E}">
        <p14:creationId xmlns:p14="http://schemas.microsoft.com/office/powerpoint/2010/main" val="4214180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For the metric regarding follow-up appointment attendance, baseline data showed 40% compliance.  After implementation, compliance has improved by 49% to 98% by March 2017.</a:t>
            </a:r>
          </a:p>
        </p:txBody>
      </p:sp>
      <p:sp>
        <p:nvSpPr>
          <p:cNvPr id="4" name="Slide Number Placeholder 3"/>
          <p:cNvSpPr>
            <a:spLocks noGrp="1"/>
          </p:cNvSpPr>
          <p:nvPr>
            <p:ph type="sldNum" sz="quarter" idx="10"/>
          </p:nvPr>
        </p:nvSpPr>
        <p:spPr/>
        <p:txBody>
          <a:bodyPr/>
          <a:lstStyle/>
          <a:p>
            <a:fld id="{46BB9C24-62FA-CE41-80DE-9E5DF50466AF}" type="slidenum">
              <a:rPr lang="en-US" smtClean="0"/>
              <a:t>12</a:t>
            </a:fld>
            <a:endParaRPr lang="en-US"/>
          </a:p>
        </p:txBody>
      </p:sp>
    </p:spTree>
    <p:extLst>
      <p:ext uri="{BB962C8B-B14F-4D97-AF65-F5344CB8AC3E}">
        <p14:creationId xmlns:p14="http://schemas.microsoft.com/office/powerpoint/2010/main" val="1890527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statistics for</a:t>
            </a:r>
            <a:r>
              <a:rPr lang="en-US" baseline="0" dirty="0"/>
              <a:t> FY17; Closest hospital to DIA, region (all along the front range)  all hospitals have a cath lab making competitive market</a:t>
            </a:r>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1F60724E-4215-4D0C-BC66-332DD007E0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725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Cardiology September 2017</a:t>
            </a:r>
          </a:p>
          <a:p>
            <a:r>
              <a:rPr lang="en-US" dirty="0"/>
              <a:t>Volumes reflect R4Q32017</a:t>
            </a:r>
            <a:endParaRPr lang="en-US" baseline="0" dirty="0"/>
          </a:p>
          <a:p>
            <a:r>
              <a:rPr lang="en-US" baseline="0" dirty="0"/>
              <a:t>Great to be asked even as silver recipient to offer input into this article</a:t>
            </a:r>
          </a:p>
          <a:p>
            <a:r>
              <a:rPr lang="en-US" baseline="0" dirty="0"/>
              <a:t>Reference few key talking points in the article// all help assist with QI</a:t>
            </a:r>
            <a:endParaRPr lang="en-US" dirty="0"/>
          </a:p>
        </p:txBody>
      </p:sp>
      <p:sp>
        <p:nvSpPr>
          <p:cNvPr id="4" name="Slide Number Placeholder 3"/>
          <p:cNvSpPr>
            <a:spLocks noGrp="1"/>
          </p:cNvSpPr>
          <p:nvPr>
            <p:ph type="sldNum" sz="quarter" idx="10"/>
          </p:nvPr>
        </p:nvSpPr>
        <p:spPr/>
        <p:txBody>
          <a:bodyPr/>
          <a:lstStyle/>
          <a:p>
            <a:pPr marL="0" marR="0" lvl="0" indent="0" algn="r" defTabSz="914105" rtl="0" eaLnBrk="1" fontAlgn="auto" latinLnBrk="0" hangingPunct="1">
              <a:lnSpc>
                <a:spcPct val="100000"/>
              </a:lnSpc>
              <a:spcBef>
                <a:spcPts val="0"/>
              </a:spcBef>
              <a:spcAft>
                <a:spcPts val="0"/>
              </a:spcAft>
              <a:buClrTx/>
              <a:buSzTx/>
              <a:buFontTx/>
              <a:buNone/>
              <a:tabLst/>
              <a:defRPr/>
            </a:pPr>
            <a:fld id="{7CDFB051-F423-4954-8538-8306E7D358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05"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1369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FYL Logo">
    <p:spTree>
      <p:nvGrpSpPr>
        <p:cNvPr id="1" name=""/>
        <p:cNvGrpSpPr/>
        <p:nvPr/>
      </p:nvGrpSpPr>
      <p:grpSpPr>
        <a:xfrm>
          <a:off x="0" y="0"/>
          <a:ext cx="0" cy="0"/>
          <a:chOff x="0" y="0"/>
          <a:chExt cx="0" cy="0"/>
        </a:xfrm>
      </p:grpSpPr>
      <p:sp>
        <p:nvSpPr>
          <p:cNvPr id="4" name="Rectangle 3"/>
          <p:cNvSpPr/>
          <p:nvPr userDrawn="1"/>
        </p:nvSpPr>
        <p:spPr>
          <a:xfrm>
            <a:off x="0" y="3"/>
            <a:ext cx="12192000" cy="4844143"/>
          </a:xfrm>
          <a:prstGeom prst="rect">
            <a:avLst/>
          </a:prstGeom>
          <a:solidFill>
            <a:srgbClr val="008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914400" y="1245368"/>
            <a:ext cx="10363200" cy="1757078"/>
          </a:xfrm>
        </p:spPr>
        <p:txBody>
          <a:bodyPr>
            <a:normAutofit/>
          </a:bodyPr>
          <a:lstStyle>
            <a:lvl1pPr algn="ctr">
              <a:defRPr sz="3600" b="1" i="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002446"/>
            <a:ext cx="8534400" cy="1122064"/>
          </a:xfrm>
        </p:spPr>
        <p:txBody>
          <a:bodyPr/>
          <a:lstStyle>
            <a:lvl1pPr marL="0" indent="0" algn="ctr">
              <a:buNone/>
              <a:defRPr>
                <a:solidFill>
                  <a:srgbClr val="BED6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294057" y="6257987"/>
            <a:ext cx="4958427" cy="4635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descr="ABCMC_322_H.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38704" y="5371472"/>
            <a:ext cx="6514592" cy="1359408"/>
          </a:xfrm>
          <a:prstGeom prst="rect">
            <a:avLst/>
          </a:prstGeom>
        </p:spPr>
      </p:pic>
    </p:spTree>
    <p:extLst>
      <p:ext uri="{BB962C8B-B14F-4D97-AF65-F5344CB8AC3E}">
        <p14:creationId xmlns:p14="http://schemas.microsoft.com/office/powerpoint/2010/main" val="3076209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with Tabbed Corn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834108" y="0"/>
            <a:ext cx="3369733" cy="2844800"/>
          </a:xfrm>
          <a:prstGeom prst="rect">
            <a:avLst/>
          </a:prstGeom>
          <a:noFill/>
        </p:spPr>
      </p:pic>
      <p:sp>
        <p:nvSpPr>
          <p:cNvPr id="5" name="Title 1"/>
          <p:cNvSpPr>
            <a:spLocks noGrp="1"/>
          </p:cNvSpPr>
          <p:nvPr>
            <p:ph type="title"/>
          </p:nvPr>
        </p:nvSpPr>
        <p:spPr>
          <a:xfrm>
            <a:off x="609600" y="274641"/>
            <a:ext cx="10972800" cy="700751"/>
          </a:xfrm>
        </p:spPr>
        <p:txBody>
          <a:bodyPr/>
          <a:lstStyle>
            <a:lvl1pPr>
              <a:defRPr b="1" i="0"/>
            </a:lvl1pPr>
          </a:lstStyle>
          <a:p>
            <a:r>
              <a:rPr lang="en-US" dirty="0"/>
              <a:t>Click to edit Master title style</a:t>
            </a:r>
          </a:p>
        </p:txBody>
      </p:sp>
      <p:sp>
        <p:nvSpPr>
          <p:cNvPr id="6" name="Content Placeholder 2"/>
          <p:cNvSpPr>
            <a:spLocks noGrp="1"/>
          </p:cNvSpPr>
          <p:nvPr>
            <p:ph idx="1"/>
          </p:nvPr>
        </p:nvSpPr>
        <p:spPr>
          <a:xfrm>
            <a:off x="609600" y="1393335"/>
            <a:ext cx="10972800" cy="4732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3661615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Top Bar">
    <p:spTree>
      <p:nvGrpSpPr>
        <p:cNvPr id="1" name=""/>
        <p:cNvGrpSpPr/>
        <p:nvPr/>
      </p:nvGrpSpPr>
      <p:grpSpPr>
        <a:xfrm>
          <a:off x="0" y="0"/>
          <a:ext cx="0" cy="0"/>
          <a:chOff x="0" y="0"/>
          <a:chExt cx="0" cy="0"/>
        </a:xfrm>
      </p:grpSpPr>
      <p:sp>
        <p:nvSpPr>
          <p:cNvPr id="2" name="Rectangle 1"/>
          <p:cNvSpPr/>
          <p:nvPr userDrawn="1"/>
        </p:nvSpPr>
        <p:spPr>
          <a:xfrm>
            <a:off x="0" y="3"/>
            <a:ext cx="12192000" cy="1262465"/>
          </a:xfrm>
          <a:prstGeom prst="rect">
            <a:avLst/>
          </a:prstGeom>
          <a:solidFill>
            <a:srgbClr val="008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itle 1"/>
          <p:cNvSpPr>
            <a:spLocks noGrp="1"/>
          </p:cNvSpPr>
          <p:nvPr>
            <p:ph type="title"/>
          </p:nvPr>
        </p:nvSpPr>
        <p:spPr>
          <a:xfrm>
            <a:off x="609600" y="239359"/>
            <a:ext cx="10972800" cy="483680"/>
          </a:xfrm>
          <a:prstGeom prst="rect">
            <a:avLst/>
          </a:prstGeom>
        </p:spPr>
        <p:txBody>
          <a:bodyPr/>
          <a:lstStyle>
            <a:lvl1pPr>
              <a:defRPr b="1" i="0">
                <a:solidFill>
                  <a:schemeClr val="bg1"/>
                </a:solidFill>
              </a:defRPr>
            </a:lvl1pPr>
          </a:lstStyle>
          <a:p>
            <a:r>
              <a:rPr lang="en-US" dirty="0"/>
              <a:t>Click to edit Master title style</a:t>
            </a:r>
          </a:p>
        </p:txBody>
      </p:sp>
      <p:sp>
        <p:nvSpPr>
          <p:cNvPr id="13" name="Text Placeholder 6"/>
          <p:cNvSpPr>
            <a:spLocks noGrp="1"/>
          </p:cNvSpPr>
          <p:nvPr>
            <p:ph type="body" sz="quarter" idx="10" hasCustomPrompt="1"/>
          </p:nvPr>
        </p:nvSpPr>
        <p:spPr>
          <a:xfrm>
            <a:off x="609601" y="688265"/>
            <a:ext cx="6369051" cy="400110"/>
          </a:xfrm>
        </p:spPr>
        <p:txBody>
          <a:bodyPr>
            <a:spAutoFit/>
          </a:bodyPr>
          <a:lstStyle>
            <a:lvl1pPr marL="0" indent="0">
              <a:buFontTx/>
              <a:buNone/>
              <a:defRPr sz="2000" baseline="0">
                <a:solidFill>
                  <a:srgbClr val="BED600"/>
                </a:solidFill>
              </a:defRPr>
            </a:lvl1pPr>
          </a:lstStyle>
          <a:p>
            <a:pPr lvl="0"/>
            <a:r>
              <a:rPr lang="en-US" dirty="0"/>
              <a:t>Click to edit subhead</a:t>
            </a:r>
          </a:p>
        </p:txBody>
      </p:sp>
      <p:sp>
        <p:nvSpPr>
          <p:cNvPr id="3" name="Content Placeholder 2"/>
          <p:cNvSpPr>
            <a:spLocks noGrp="1"/>
          </p:cNvSpPr>
          <p:nvPr>
            <p:ph idx="1"/>
          </p:nvPr>
        </p:nvSpPr>
        <p:spPr>
          <a:xfrm>
            <a:off x="609600" y="1393335"/>
            <a:ext cx="10972800" cy="4732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1844630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itle &amp; 2 Column Content Top Bar">
    <p:spTree>
      <p:nvGrpSpPr>
        <p:cNvPr id="1" name=""/>
        <p:cNvGrpSpPr/>
        <p:nvPr/>
      </p:nvGrpSpPr>
      <p:grpSpPr>
        <a:xfrm>
          <a:off x="0" y="0"/>
          <a:ext cx="0" cy="0"/>
          <a:chOff x="0" y="0"/>
          <a:chExt cx="0" cy="0"/>
        </a:xfrm>
      </p:grpSpPr>
      <p:sp>
        <p:nvSpPr>
          <p:cNvPr id="16" name="Rectangle 15"/>
          <p:cNvSpPr/>
          <p:nvPr userDrawn="1"/>
        </p:nvSpPr>
        <p:spPr>
          <a:xfrm>
            <a:off x="0" y="3"/>
            <a:ext cx="12192000" cy="1262465"/>
          </a:xfrm>
          <a:prstGeom prst="rect">
            <a:avLst/>
          </a:prstGeom>
          <a:solidFill>
            <a:srgbClr val="008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b="1" i="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0"/>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307622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Gray Top Bar">
    <p:spTree>
      <p:nvGrpSpPr>
        <p:cNvPr id="1" name=""/>
        <p:cNvGrpSpPr/>
        <p:nvPr/>
      </p:nvGrpSpPr>
      <p:grpSpPr>
        <a:xfrm>
          <a:off x="0" y="0"/>
          <a:ext cx="0" cy="0"/>
          <a:chOff x="0" y="0"/>
          <a:chExt cx="0" cy="0"/>
        </a:xfrm>
      </p:grpSpPr>
      <p:sp>
        <p:nvSpPr>
          <p:cNvPr id="15" name="Rectangle 14"/>
          <p:cNvSpPr/>
          <p:nvPr userDrawn="1"/>
        </p:nvSpPr>
        <p:spPr>
          <a:xfrm>
            <a:off x="0" y="3"/>
            <a:ext cx="12192000" cy="1262465"/>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itle 1"/>
          <p:cNvSpPr>
            <a:spLocks noGrp="1"/>
          </p:cNvSpPr>
          <p:nvPr>
            <p:ph type="title"/>
          </p:nvPr>
        </p:nvSpPr>
        <p:spPr>
          <a:xfrm>
            <a:off x="609600" y="239359"/>
            <a:ext cx="10972800" cy="483680"/>
          </a:xfrm>
          <a:prstGeom prst="rect">
            <a:avLst/>
          </a:prstGeom>
        </p:spPr>
        <p:txBody>
          <a:bodyPr/>
          <a:lstStyle>
            <a:lvl1pPr>
              <a:defRPr b="1" i="0">
                <a:solidFill>
                  <a:schemeClr val="tx2"/>
                </a:solidFill>
              </a:defRPr>
            </a:lvl1pPr>
          </a:lstStyle>
          <a:p>
            <a:r>
              <a:rPr lang="en-US" dirty="0"/>
              <a:t>Click to edit Master title style</a:t>
            </a:r>
          </a:p>
        </p:txBody>
      </p:sp>
      <p:sp>
        <p:nvSpPr>
          <p:cNvPr id="13" name="Text Placeholder 6"/>
          <p:cNvSpPr>
            <a:spLocks noGrp="1"/>
          </p:cNvSpPr>
          <p:nvPr>
            <p:ph type="body" sz="quarter" idx="10" hasCustomPrompt="1"/>
          </p:nvPr>
        </p:nvSpPr>
        <p:spPr>
          <a:xfrm>
            <a:off x="609601" y="688265"/>
            <a:ext cx="6369051" cy="400110"/>
          </a:xfrm>
        </p:spPr>
        <p:txBody>
          <a:bodyPr>
            <a:spAutoFit/>
          </a:bodyPr>
          <a:lstStyle>
            <a:lvl1pPr marL="0" indent="0">
              <a:buFontTx/>
              <a:buNone/>
              <a:defRPr sz="2000" baseline="0">
                <a:solidFill>
                  <a:schemeClr val="tx1"/>
                </a:solidFill>
              </a:defRPr>
            </a:lvl1pPr>
          </a:lstStyle>
          <a:p>
            <a:pPr lvl="0"/>
            <a:r>
              <a:rPr lang="en-US" dirty="0"/>
              <a:t>Click to edit subhead</a:t>
            </a:r>
          </a:p>
        </p:txBody>
      </p:sp>
      <p:sp>
        <p:nvSpPr>
          <p:cNvPr id="3" name="Content Placeholder 2"/>
          <p:cNvSpPr>
            <a:spLocks noGrp="1"/>
          </p:cNvSpPr>
          <p:nvPr>
            <p:ph idx="1"/>
          </p:nvPr>
        </p:nvSpPr>
        <p:spPr>
          <a:xfrm>
            <a:off x="609600" y="1393335"/>
            <a:ext cx="10972800" cy="47328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2721494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Gray Background">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Rectangle 1"/>
          <p:cNvSpPr/>
          <p:nvPr userDrawn="1"/>
        </p:nvSpPr>
        <p:spPr>
          <a:xfrm>
            <a:off x="470152" y="239361"/>
            <a:ext cx="177928" cy="5912205"/>
          </a:xfrm>
          <a:prstGeom prst="rect">
            <a:avLst/>
          </a:prstGeom>
          <a:solidFill>
            <a:srgbClr val="008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itle 1"/>
          <p:cNvSpPr>
            <a:spLocks noGrp="1"/>
          </p:cNvSpPr>
          <p:nvPr>
            <p:ph type="title"/>
          </p:nvPr>
        </p:nvSpPr>
        <p:spPr>
          <a:xfrm>
            <a:off x="648080" y="239361"/>
            <a:ext cx="5447920" cy="5912205"/>
          </a:xfrm>
          <a:prstGeom prst="rect">
            <a:avLst/>
          </a:prstGeom>
        </p:spPr>
        <p:txBody>
          <a:bodyPr>
            <a:normAutofit/>
          </a:bodyPr>
          <a:lstStyle>
            <a:lvl1pPr algn="ctr">
              <a:defRPr sz="4400" b="1" i="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6484130" y="239359"/>
            <a:ext cx="5098271" cy="5912204"/>
          </a:xfrm>
          <a:ln w="12700" cmpd="sng">
            <a:solidFill>
              <a:srgbClr val="008065"/>
            </a:solidFill>
          </a:ln>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4" name="Picture 3" descr="ABCMC_OOH+Digital_CMYK_H.png"/>
          <p:cNvPicPr>
            <a:picLocks/>
          </p:cNvPicPr>
          <p:nvPr userDrawn="1"/>
        </p:nvPicPr>
        <p:blipFill>
          <a:blip r:embed="rId2">
            <a:extLst>
              <a:ext uri="{28A0092B-C50C-407E-A947-70E740481C1C}">
                <a14:useLocalDpi xmlns:a14="http://schemas.microsoft.com/office/drawing/2010/main"/>
              </a:ext>
            </a:extLst>
          </a:blip>
          <a:stretch>
            <a:fillRect/>
          </a:stretch>
        </p:blipFill>
        <p:spPr>
          <a:xfrm>
            <a:off x="429240" y="6467304"/>
            <a:ext cx="3990685" cy="228600"/>
          </a:xfrm>
          <a:prstGeom prst="rect">
            <a:avLst/>
          </a:prstGeom>
        </p:spPr>
      </p:pic>
      <p:sp>
        <p:nvSpPr>
          <p:cNvPr id="8"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1594362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with Caregiver Photo">
    <p:spTree>
      <p:nvGrpSpPr>
        <p:cNvPr id="1" name=""/>
        <p:cNvGrpSpPr/>
        <p:nvPr/>
      </p:nvGrpSpPr>
      <p:grpSpPr>
        <a:xfrm>
          <a:off x="0" y="0"/>
          <a:ext cx="0" cy="0"/>
          <a:chOff x="0" y="0"/>
          <a:chExt cx="0" cy="0"/>
        </a:xfrm>
      </p:grpSpPr>
      <p:pic>
        <p:nvPicPr>
          <p:cNvPr id="4" name="Picture 3" descr="150824AHCahc1218.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98887" y="452910"/>
            <a:ext cx="4351020" cy="6405093"/>
          </a:xfrm>
          <a:prstGeom prst="rect">
            <a:avLst/>
          </a:prstGeom>
        </p:spPr>
      </p:pic>
      <p:sp>
        <p:nvSpPr>
          <p:cNvPr id="12" name="Title 1"/>
          <p:cNvSpPr>
            <a:spLocks noGrp="1"/>
          </p:cNvSpPr>
          <p:nvPr>
            <p:ph type="title"/>
          </p:nvPr>
        </p:nvSpPr>
        <p:spPr>
          <a:xfrm>
            <a:off x="609602" y="239359"/>
            <a:ext cx="8709428" cy="483680"/>
          </a:xfrm>
          <a:prstGeom prst="rect">
            <a:avLst/>
          </a:prstGeom>
        </p:spPr>
        <p:txBody>
          <a:bodyPr/>
          <a:lstStyle>
            <a:lvl1pPr>
              <a:defRPr b="1" i="0">
                <a:solidFill>
                  <a:schemeClr val="tx2"/>
                </a:solidFill>
              </a:defRPr>
            </a:lvl1pPr>
          </a:lstStyle>
          <a:p>
            <a:r>
              <a:rPr lang="en-US" dirty="0"/>
              <a:t>Click to edit Master title style</a:t>
            </a:r>
          </a:p>
        </p:txBody>
      </p:sp>
      <p:sp>
        <p:nvSpPr>
          <p:cNvPr id="13" name="Text Placeholder 6"/>
          <p:cNvSpPr>
            <a:spLocks noGrp="1"/>
          </p:cNvSpPr>
          <p:nvPr>
            <p:ph type="body" sz="quarter" idx="10" hasCustomPrompt="1"/>
          </p:nvPr>
        </p:nvSpPr>
        <p:spPr>
          <a:xfrm>
            <a:off x="609601" y="688265"/>
            <a:ext cx="6369051" cy="400110"/>
          </a:xfrm>
        </p:spPr>
        <p:txBody>
          <a:bodyPr>
            <a:spAutoFit/>
          </a:bodyPr>
          <a:lstStyle>
            <a:lvl1pPr marL="0" indent="0">
              <a:buFontTx/>
              <a:buNone/>
              <a:defRPr sz="2000" baseline="0">
                <a:solidFill>
                  <a:schemeClr val="tx1"/>
                </a:solidFill>
              </a:defRPr>
            </a:lvl1pPr>
          </a:lstStyle>
          <a:p>
            <a:pPr lvl="0"/>
            <a:r>
              <a:rPr lang="en-US" dirty="0"/>
              <a:t>Click to edit subhead</a:t>
            </a:r>
          </a:p>
        </p:txBody>
      </p:sp>
      <p:sp>
        <p:nvSpPr>
          <p:cNvPr id="3" name="Content Placeholder 2"/>
          <p:cNvSpPr>
            <a:spLocks noGrp="1"/>
          </p:cNvSpPr>
          <p:nvPr>
            <p:ph idx="1"/>
          </p:nvPr>
        </p:nvSpPr>
        <p:spPr>
          <a:xfrm>
            <a:off x="609600" y="1393335"/>
            <a:ext cx="7252960" cy="47328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2441022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Content with Caregiver Photo 2">
    <p:spTree>
      <p:nvGrpSpPr>
        <p:cNvPr id="1" name=""/>
        <p:cNvGrpSpPr/>
        <p:nvPr/>
      </p:nvGrpSpPr>
      <p:grpSpPr>
        <a:xfrm>
          <a:off x="0" y="0"/>
          <a:ext cx="0" cy="0"/>
          <a:chOff x="0" y="0"/>
          <a:chExt cx="0" cy="0"/>
        </a:xfrm>
      </p:grpSpPr>
      <p:pic>
        <p:nvPicPr>
          <p:cNvPr id="8" name="Picture 7" descr="150824AHCahc175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10362" y="1019296"/>
            <a:ext cx="4476751" cy="5838704"/>
          </a:xfrm>
          <a:prstGeom prst="rect">
            <a:avLst/>
          </a:prstGeom>
        </p:spPr>
      </p:pic>
      <p:sp>
        <p:nvSpPr>
          <p:cNvPr id="12" name="Title 1"/>
          <p:cNvSpPr>
            <a:spLocks noGrp="1"/>
          </p:cNvSpPr>
          <p:nvPr>
            <p:ph type="title"/>
          </p:nvPr>
        </p:nvSpPr>
        <p:spPr>
          <a:xfrm>
            <a:off x="609602" y="239359"/>
            <a:ext cx="8709428" cy="483680"/>
          </a:xfrm>
          <a:prstGeom prst="rect">
            <a:avLst/>
          </a:prstGeom>
        </p:spPr>
        <p:txBody>
          <a:bodyPr/>
          <a:lstStyle>
            <a:lvl1pPr>
              <a:defRPr b="1" i="0">
                <a:solidFill>
                  <a:schemeClr val="tx2"/>
                </a:solidFill>
              </a:defRPr>
            </a:lvl1pPr>
          </a:lstStyle>
          <a:p>
            <a:r>
              <a:rPr lang="en-US" dirty="0"/>
              <a:t>Click to edit Master title style</a:t>
            </a:r>
          </a:p>
        </p:txBody>
      </p:sp>
      <p:sp>
        <p:nvSpPr>
          <p:cNvPr id="13" name="Text Placeholder 6"/>
          <p:cNvSpPr>
            <a:spLocks noGrp="1"/>
          </p:cNvSpPr>
          <p:nvPr>
            <p:ph type="body" sz="quarter" idx="10" hasCustomPrompt="1"/>
          </p:nvPr>
        </p:nvSpPr>
        <p:spPr>
          <a:xfrm>
            <a:off x="609601" y="688265"/>
            <a:ext cx="6369051" cy="400110"/>
          </a:xfrm>
        </p:spPr>
        <p:txBody>
          <a:bodyPr>
            <a:spAutoFit/>
          </a:bodyPr>
          <a:lstStyle>
            <a:lvl1pPr marL="0" indent="0">
              <a:buFontTx/>
              <a:buNone/>
              <a:defRPr sz="2000" baseline="0">
                <a:solidFill>
                  <a:schemeClr val="tx1"/>
                </a:solidFill>
              </a:defRPr>
            </a:lvl1pPr>
          </a:lstStyle>
          <a:p>
            <a:pPr lvl="0"/>
            <a:r>
              <a:rPr lang="en-US" dirty="0"/>
              <a:t>Click to edit subhead</a:t>
            </a:r>
          </a:p>
        </p:txBody>
      </p:sp>
      <p:sp>
        <p:nvSpPr>
          <p:cNvPr id="3" name="Content Placeholder 2"/>
          <p:cNvSpPr>
            <a:spLocks noGrp="1"/>
          </p:cNvSpPr>
          <p:nvPr>
            <p:ph idx="1"/>
          </p:nvPr>
        </p:nvSpPr>
        <p:spPr>
          <a:xfrm>
            <a:off x="609600" y="1393335"/>
            <a:ext cx="7252960" cy="47328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342170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with Consumer Photo">
    <p:spTree>
      <p:nvGrpSpPr>
        <p:cNvPr id="1" name=""/>
        <p:cNvGrpSpPr/>
        <p:nvPr/>
      </p:nvGrpSpPr>
      <p:grpSpPr>
        <a:xfrm>
          <a:off x="0" y="0"/>
          <a:ext cx="0" cy="0"/>
          <a:chOff x="0" y="0"/>
          <a:chExt cx="0" cy="0"/>
        </a:xfrm>
      </p:grpSpPr>
      <p:pic>
        <p:nvPicPr>
          <p:cNvPr id="2" name="Picture 1" descr="150828AHCahc2231ws.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08694" y="419418"/>
            <a:ext cx="5383308" cy="6438582"/>
          </a:xfrm>
          <a:prstGeom prst="rect">
            <a:avLst/>
          </a:prstGeom>
        </p:spPr>
      </p:pic>
      <p:sp>
        <p:nvSpPr>
          <p:cNvPr id="12" name="Title 1"/>
          <p:cNvSpPr>
            <a:spLocks noGrp="1"/>
          </p:cNvSpPr>
          <p:nvPr>
            <p:ph type="title"/>
          </p:nvPr>
        </p:nvSpPr>
        <p:spPr>
          <a:xfrm>
            <a:off x="609602" y="239359"/>
            <a:ext cx="8709428" cy="483680"/>
          </a:xfrm>
          <a:prstGeom prst="rect">
            <a:avLst/>
          </a:prstGeom>
        </p:spPr>
        <p:txBody>
          <a:bodyPr/>
          <a:lstStyle>
            <a:lvl1pPr>
              <a:defRPr b="1" i="0">
                <a:solidFill>
                  <a:schemeClr val="tx2"/>
                </a:solidFill>
              </a:defRPr>
            </a:lvl1pPr>
          </a:lstStyle>
          <a:p>
            <a:r>
              <a:rPr lang="en-US" dirty="0"/>
              <a:t>Click to edit Master title style</a:t>
            </a:r>
          </a:p>
        </p:txBody>
      </p:sp>
      <p:sp>
        <p:nvSpPr>
          <p:cNvPr id="13" name="Text Placeholder 6"/>
          <p:cNvSpPr>
            <a:spLocks noGrp="1"/>
          </p:cNvSpPr>
          <p:nvPr>
            <p:ph type="body" sz="quarter" idx="10" hasCustomPrompt="1"/>
          </p:nvPr>
        </p:nvSpPr>
        <p:spPr>
          <a:xfrm>
            <a:off x="609601" y="688265"/>
            <a:ext cx="6369051" cy="400110"/>
          </a:xfrm>
        </p:spPr>
        <p:txBody>
          <a:bodyPr>
            <a:spAutoFit/>
          </a:bodyPr>
          <a:lstStyle>
            <a:lvl1pPr marL="0" indent="0">
              <a:buFontTx/>
              <a:buNone/>
              <a:defRPr sz="2000" baseline="0">
                <a:solidFill>
                  <a:schemeClr val="tx1"/>
                </a:solidFill>
              </a:defRPr>
            </a:lvl1pPr>
          </a:lstStyle>
          <a:p>
            <a:pPr lvl="0"/>
            <a:r>
              <a:rPr lang="en-US" dirty="0"/>
              <a:t>Click to edit subhead</a:t>
            </a:r>
          </a:p>
        </p:txBody>
      </p:sp>
      <p:sp>
        <p:nvSpPr>
          <p:cNvPr id="3" name="Content Placeholder 2"/>
          <p:cNvSpPr>
            <a:spLocks noGrp="1"/>
          </p:cNvSpPr>
          <p:nvPr>
            <p:ph idx="1"/>
          </p:nvPr>
        </p:nvSpPr>
        <p:spPr>
          <a:xfrm>
            <a:off x="609600" y="1393335"/>
            <a:ext cx="7252960" cy="47328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1792345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with Consumer Photo 3">
    <p:spTree>
      <p:nvGrpSpPr>
        <p:cNvPr id="1" name=""/>
        <p:cNvGrpSpPr/>
        <p:nvPr/>
      </p:nvGrpSpPr>
      <p:grpSpPr>
        <a:xfrm>
          <a:off x="0" y="0"/>
          <a:ext cx="0" cy="0"/>
          <a:chOff x="0" y="0"/>
          <a:chExt cx="0" cy="0"/>
        </a:xfrm>
      </p:grpSpPr>
      <p:pic>
        <p:nvPicPr>
          <p:cNvPr id="4" name="Picture 3" descr="Lindsay-Koth_13427.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userDrawn="1"/>
        </p:nvSpPr>
        <p:spPr>
          <a:xfrm>
            <a:off x="4824324" y="1393335"/>
            <a:ext cx="7367677" cy="4732831"/>
          </a:xfrm>
          <a:prstGeom prst="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itle 1"/>
          <p:cNvSpPr>
            <a:spLocks noGrp="1"/>
          </p:cNvSpPr>
          <p:nvPr>
            <p:ph type="title"/>
          </p:nvPr>
        </p:nvSpPr>
        <p:spPr>
          <a:xfrm>
            <a:off x="609600" y="239359"/>
            <a:ext cx="10972800" cy="483680"/>
          </a:xfrm>
          <a:prstGeom prst="rect">
            <a:avLst/>
          </a:prstGeom>
        </p:spPr>
        <p:txBody>
          <a:bodyPr/>
          <a:lstStyle>
            <a:lvl1pPr>
              <a:defRPr b="1" i="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989861" y="1501586"/>
            <a:ext cx="7004800" cy="4512127"/>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BCMC_OOH+Digital_CMYK_H.png"/>
          <p:cNvPicPr>
            <a:picLocks/>
          </p:cNvPicPr>
          <p:nvPr userDrawn="1"/>
        </p:nvPicPr>
        <p:blipFill>
          <a:blip r:embed="rId3">
            <a:extLst>
              <a:ext uri="{28A0092B-C50C-407E-A947-70E740481C1C}">
                <a14:useLocalDpi xmlns:a14="http://schemas.microsoft.com/office/drawing/2010/main"/>
              </a:ext>
            </a:extLst>
          </a:blip>
          <a:stretch>
            <a:fillRect/>
          </a:stretch>
        </p:blipFill>
        <p:spPr>
          <a:xfrm>
            <a:off x="429240" y="6467304"/>
            <a:ext cx="3990685" cy="228600"/>
          </a:xfrm>
          <a:prstGeom prst="rect">
            <a:avLst/>
          </a:prstGeom>
        </p:spPr>
      </p:pic>
      <p:sp>
        <p:nvSpPr>
          <p:cNvPr id="10"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3250228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Content with Caregiver Photo 3">
    <p:spTree>
      <p:nvGrpSpPr>
        <p:cNvPr id="1" name=""/>
        <p:cNvGrpSpPr/>
        <p:nvPr/>
      </p:nvGrpSpPr>
      <p:grpSpPr>
        <a:xfrm>
          <a:off x="0" y="0"/>
          <a:ext cx="0" cy="0"/>
          <a:chOff x="0" y="0"/>
          <a:chExt cx="0" cy="0"/>
        </a:xfrm>
      </p:grpSpPr>
      <p:pic>
        <p:nvPicPr>
          <p:cNvPr id="2" name="Picture 1" descr="20160719_aur_26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9536" cy="6858000"/>
          </a:xfrm>
          <a:prstGeom prst="rect">
            <a:avLst/>
          </a:prstGeom>
        </p:spPr>
      </p:pic>
      <p:sp>
        <p:nvSpPr>
          <p:cNvPr id="9" name="Rectangle 8"/>
          <p:cNvSpPr/>
          <p:nvPr userDrawn="1"/>
        </p:nvSpPr>
        <p:spPr>
          <a:xfrm>
            <a:off x="0" y="1393335"/>
            <a:ext cx="7367677" cy="4732831"/>
          </a:xfrm>
          <a:prstGeom prst="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itle 1"/>
          <p:cNvSpPr>
            <a:spLocks noGrp="1"/>
          </p:cNvSpPr>
          <p:nvPr>
            <p:ph type="title"/>
          </p:nvPr>
        </p:nvSpPr>
        <p:spPr>
          <a:xfrm>
            <a:off x="609600" y="239359"/>
            <a:ext cx="10972800" cy="483680"/>
          </a:xfrm>
          <a:prstGeom prst="rect">
            <a:avLst/>
          </a:prstGeom>
        </p:spPr>
        <p:txBody>
          <a:bodyPr/>
          <a:lstStyle>
            <a:lvl1pPr>
              <a:defRPr b="1" i="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165539" y="1501586"/>
            <a:ext cx="7004800" cy="4512127"/>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bg1"/>
                </a:solidFill>
                <a:latin typeface="Arial"/>
                <a:cs typeface="Arial"/>
              </a:defRPr>
            </a:lvl1pPr>
          </a:lstStyle>
          <a:p>
            <a:r>
              <a:rPr lang="en-US"/>
              <a:t>© Aurora Health Care  |  </a:t>
            </a:r>
            <a:fld id="{6B9F9FCA-0727-EE4F-B024-FD2A27E0A5B6}" type="slidenum">
              <a:rPr lang="en-US" smtClean="0"/>
              <a:pPr/>
              <a:t>‹#›</a:t>
            </a:fld>
            <a:endParaRPr lang="en-US" dirty="0"/>
          </a:p>
        </p:txBody>
      </p:sp>
      <p:pic>
        <p:nvPicPr>
          <p:cNvPr id="11" name="Picture 10" descr="ABCMC_OOH+Digital_CMYK_H.png"/>
          <p:cNvPicPr>
            <a:picLocks/>
          </p:cNvPicPr>
          <p:nvPr userDrawn="1"/>
        </p:nvPicPr>
        <p:blipFill>
          <a:blip r:embed="rId3">
            <a:extLst>
              <a:ext uri="{28A0092B-C50C-407E-A947-70E740481C1C}">
                <a14:useLocalDpi xmlns:a14="http://schemas.microsoft.com/office/drawing/2010/main"/>
              </a:ext>
            </a:extLst>
          </a:blip>
          <a:stretch>
            <a:fillRect/>
          </a:stretch>
        </p:blipFill>
        <p:spPr>
          <a:xfrm>
            <a:off x="429240" y="6467304"/>
            <a:ext cx="3990685" cy="228600"/>
          </a:xfrm>
          <a:prstGeom prst="rect">
            <a:avLst/>
          </a:prstGeom>
        </p:spPr>
      </p:pic>
    </p:spTree>
    <p:extLst>
      <p:ext uri="{BB962C8B-B14F-4D97-AF65-F5344CB8AC3E}">
        <p14:creationId xmlns:p14="http://schemas.microsoft.com/office/powerpoint/2010/main" val="3785347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hoto &amp; FYL Logo">
    <p:spTree>
      <p:nvGrpSpPr>
        <p:cNvPr id="1" name=""/>
        <p:cNvGrpSpPr/>
        <p:nvPr/>
      </p:nvGrpSpPr>
      <p:grpSpPr>
        <a:xfrm>
          <a:off x="0" y="0"/>
          <a:ext cx="0" cy="0"/>
          <a:chOff x="0" y="0"/>
          <a:chExt cx="0" cy="0"/>
        </a:xfrm>
      </p:grpSpPr>
      <p:pic>
        <p:nvPicPr>
          <p:cNvPr id="4" name="Picture 3" descr="3288 Jack.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
            <a:ext cx="12192000" cy="4859731"/>
          </a:xfrm>
          <a:prstGeom prst="rect">
            <a:avLst/>
          </a:prstGeom>
        </p:spPr>
      </p:pic>
      <p:sp>
        <p:nvSpPr>
          <p:cNvPr id="2" name="Title 1"/>
          <p:cNvSpPr>
            <a:spLocks noGrp="1"/>
          </p:cNvSpPr>
          <p:nvPr>
            <p:ph type="ctrTitle"/>
          </p:nvPr>
        </p:nvSpPr>
        <p:spPr>
          <a:xfrm>
            <a:off x="608265" y="1239206"/>
            <a:ext cx="5457939" cy="1652269"/>
          </a:xfrm>
        </p:spPr>
        <p:txBody>
          <a:bodyPr>
            <a:normAutofit/>
          </a:bodyPr>
          <a:lstStyle>
            <a:lvl1pPr algn="l">
              <a:defRPr sz="3200" b="1" i="0"/>
            </a:lvl1pPr>
          </a:lstStyle>
          <a:p>
            <a:r>
              <a:rPr lang="en-US" dirty="0"/>
              <a:t>Click to edit Master title style</a:t>
            </a:r>
          </a:p>
        </p:txBody>
      </p:sp>
      <p:sp>
        <p:nvSpPr>
          <p:cNvPr id="3" name="Subtitle 2"/>
          <p:cNvSpPr>
            <a:spLocks noGrp="1"/>
          </p:cNvSpPr>
          <p:nvPr>
            <p:ph type="subTitle" idx="1"/>
          </p:nvPr>
        </p:nvSpPr>
        <p:spPr>
          <a:xfrm>
            <a:off x="608265" y="2891472"/>
            <a:ext cx="5457939" cy="1091239"/>
          </a:xfrm>
        </p:spPr>
        <p:txBody>
          <a:bodyPr/>
          <a:lstStyle>
            <a:lvl1pPr marL="0" indent="0" algn="l">
              <a:buNone/>
              <a:defRPr sz="2400">
                <a:solidFill>
                  <a:srgbClr val="5C5D5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4859734"/>
            <a:ext cx="12192000" cy="1998269"/>
          </a:xfrm>
          <a:prstGeom prst="rect">
            <a:avLst/>
          </a:prstGeom>
          <a:solidFill>
            <a:srgbClr val="008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descr="ABCMC_WHT_H.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38704" y="5371472"/>
            <a:ext cx="6514592" cy="1359408"/>
          </a:xfrm>
          <a:prstGeom prst="rect">
            <a:avLst/>
          </a:prstGeom>
        </p:spPr>
      </p:pic>
    </p:spTree>
    <p:extLst>
      <p:ext uri="{BB962C8B-B14F-4D97-AF65-F5344CB8AC3E}">
        <p14:creationId xmlns:p14="http://schemas.microsoft.com/office/powerpoint/2010/main" val="268157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with Consumer Photo 2">
    <p:spTree>
      <p:nvGrpSpPr>
        <p:cNvPr id="1" name=""/>
        <p:cNvGrpSpPr/>
        <p:nvPr/>
      </p:nvGrpSpPr>
      <p:grpSpPr>
        <a:xfrm>
          <a:off x="0" y="0"/>
          <a:ext cx="0" cy="0"/>
          <a:chOff x="0" y="0"/>
          <a:chExt cx="0" cy="0"/>
        </a:xfrm>
      </p:grpSpPr>
      <p:pic>
        <p:nvPicPr>
          <p:cNvPr id="5" name="Picture 4" descr="Mom&amp;Son.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18424" y="0"/>
            <a:ext cx="5073576" cy="6858000"/>
          </a:xfrm>
          <a:prstGeom prst="rect">
            <a:avLst/>
          </a:prstGeom>
        </p:spPr>
      </p:pic>
      <p:sp>
        <p:nvSpPr>
          <p:cNvPr id="12" name="Title 1"/>
          <p:cNvSpPr>
            <a:spLocks noGrp="1"/>
          </p:cNvSpPr>
          <p:nvPr>
            <p:ph type="title" hasCustomPrompt="1"/>
          </p:nvPr>
        </p:nvSpPr>
        <p:spPr>
          <a:xfrm>
            <a:off x="609602" y="239361"/>
            <a:ext cx="6508823" cy="625829"/>
          </a:xfrm>
          <a:prstGeom prst="rect">
            <a:avLst/>
          </a:prstGeom>
        </p:spPr>
        <p:txBody>
          <a:bodyPr>
            <a:noAutofit/>
          </a:bodyPr>
          <a:lstStyle>
            <a:lvl1pPr>
              <a:defRPr sz="2800" b="1" i="0">
                <a:solidFill>
                  <a:schemeClr val="tx2"/>
                </a:solidFill>
              </a:defRPr>
            </a:lvl1pPr>
          </a:lstStyle>
          <a:p>
            <a:r>
              <a:rPr lang="en-US" dirty="0"/>
              <a:t>Click to edit Master </a:t>
            </a:r>
            <a:br>
              <a:rPr lang="en-US" dirty="0"/>
            </a:br>
            <a:r>
              <a:rPr lang="en-US" dirty="0"/>
              <a:t>title style</a:t>
            </a:r>
          </a:p>
        </p:txBody>
      </p:sp>
      <p:sp>
        <p:nvSpPr>
          <p:cNvPr id="13" name="Text Placeholder 6"/>
          <p:cNvSpPr>
            <a:spLocks noGrp="1"/>
          </p:cNvSpPr>
          <p:nvPr>
            <p:ph type="body" sz="quarter" idx="10" hasCustomPrompt="1"/>
          </p:nvPr>
        </p:nvSpPr>
        <p:spPr>
          <a:xfrm>
            <a:off x="609601" y="958157"/>
            <a:ext cx="6369051" cy="368300"/>
          </a:xfrm>
        </p:spPr>
        <p:txBody>
          <a:bodyPr>
            <a:spAutoFit/>
          </a:bodyPr>
          <a:lstStyle>
            <a:lvl1pPr marL="0" indent="0">
              <a:buFontTx/>
              <a:buNone/>
              <a:defRPr sz="1800" baseline="0">
                <a:solidFill>
                  <a:schemeClr val="tx1"/>
                </a:solidFill>
              </a:defRPr>
            </a:lvl1pPr>
          </a:lstStyle>
          <a:p>
            <a:pPr lvl="0"/>
            <a:r>
              <a:rPr lang="en-US" dirty="0"/>
              <a:t>Click to edit subhead</a:t>
            </a:r>
          </a:p>
        </p:txBody>
      </p:sp>
      <p:sp>
        <p:nvSpPr>
          <p:cNvPr id="3" name="Content Placeholder 2"/>
          <p:cNvSpPr>
            <a:spLocks noGrp="1"/>
          </p:cNvSpPr>
          <p:nvPr>
            <p:ph idx="1"/>
          </p:nvPr>
        </p:nvSpPr>
        <p:spPr>
          <a:xfrm>
            <a:off x="609601" y="1547813"/>
            <a:ext cx="6369051" cy="4578350"/>
          </a:xfrm>
        </p:spPr>
        <p:txBody>
          <a:bodyPr>
            <a:normAutofit/>
          </a:bodyPr>
          <a:lstStyle>
            <a:lvl1pPr>
              <a:defRPr sz="2400"/>
            </a:lvl1pPr>
            <a:lvl2pPr>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473214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with Caregiver Photo Side">
    <p:spTree>
      <p:nvGrpSpPr>
        <p:cNvPr id="1" name=""/>
        <p:cNvGrpSpPr/>
        <p:nvPr/>
      </p:nvGrpSpPr>
      <p:grpSpPr>
        <a:xfrm>
          <a:off x="0" y="0"/>
          <a:ext cx="0" cy="0"/>
          <a:chOff x="0" y="0"/>
          <a:chExt cx="0" cy="0"/>
        </a:xfrm>
      </p:grpSpPr>
      <p:pic>
        <p:nvPicPr>
          <p:cNvPr id="2" name="Picture 1" descr="20160719_aur_190.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70367" y="0"/>
            <a:ext cx="4845316" cy="6858000"/>
          </a:xfrm>
          <a:prstGeom prst="rect">
            <a:avLst/>
          </a:prstGeom>
        </p:spPr>
      </p:pic>
      <p:sp>
        <p:nvSpPr>
          <p:cNvPr id="12" name="Title 1"/>
          <p:cNvSpPr>
            <a:spLocks noGrp="1"/>
          </p:cNvSpPr>
          <p:nvPr>
            <p:ph type="title"/>
          </p:nvPr>
        </p:nvSpPr>
        <p:spPr>
          <a:xfrm>
            <a:off x="609601" y="239359"/>
            <a:ext cx="6369051" cy="691974"/>
          </a:xfrm>
          <a:prstGeom prst="rect">
            <a:avLst/>
          </a:prstGeom>
        </p:spPr>
        <p:txBody>
          <a:bodyPr>
            <a:noAutofit/>
          </a:bodyPr>
          <a:lstStyle>
            <a:lvl1pPr>
              <a:defRPr sz="2800" b="1" i="0">
                <a:solidFill>
                  <a:schemeClr val="tx2"/>
                </a:solidFill>
              </a:defRPr>
            </a:lvl1pPr>
          </a:lstStyle>
          <a:p>
            <a:r>
              <a:rPr lang="en-US" dirty="0"/>
              <a:t>Click to edit Master title style</a:t>
            </a:r>
          </a:p>
        </p:txBody>
      </p:sp>
      <p:sp>
        <p:nvSpPr>
          <p:cNvPr id="13" name="Text Placeholder 6"/>
          <p:cNvSpPr>
            <a:spLocks noGrp="1"/>
          </p:cNvSpPr>
          <p:nvPr>
            <p:ph type="body" sz="quarter" idx="10" hasCustomPrompt="1"/>
          </p:nvPr>
        </p:nvSpPr>
        <p:spPr>
          <a:xfrm>
            <a:off x="609601" y="973054"/>
            <a:ext cx="6369051" cy="400110"/>
          </a:xfrm>
        </p:spPr>
        <p:txBody>
          <a:bodyPr>
            <a:spAutoFit/>
          </a:bodyPr>
          <a:lstStyle>
            <a:lvl1pPr marL="0" indent="0">
              <a:buFontTx/>
              <a:buNone/>
              <a:defRPr sz="2000" baseline="0">
                <a:solidFill>
                  <a:schemeClr val="tx1"/>
                </a:solidFill>
              </a:defRPr>
            </a:lvl1pPr>
          </a:lstStyle>
          <a:p>
            <a:pPr lvl="0"/>
            <a:r>
              <a:rPr lang="en-US" dirty="0"/>
              <a:t>Click to edit subhead</a:t>
            </a:r>
          </a:p>
        </p:txBody>
      </p:sp>
      <p:sp>
        <p:nvSpPr>
          <p:cNvPr id="3" name="Content Placeholder 2"/>
          <p:cNvSpPr>
            <a:spLocks noGrp="1"/>
          </p:cNvSpPr>
          <p:nvPr>
            <p:ph idx="1"/>
          </p:nvPr>
        </p:nvSpPr>
        <p:spPr>
          <a:xfrm>
            <a:off x="609601" y="1654851"/>
            <a:ext cx="6369051" cy="4471315"/>
          </a:xfrm>
        </p:spPr>
        <p:txBody>
          <a:bodyPr>
            <a:normAutofit/>
          </a:bodyPr>
          <a:lstStyle>
            <a:lvl1pPr>
              <a:defRPr sz="2400"/>
            </a:lvl1pPr>
            <a:lvl2pPr>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3192697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Content with Photo Grid">
    <p:spTree>
      <p:nvGrpSpPr>
        <p:cNvPr id="1" name=""/>
        <p:cNvGrpSpPr/>
        <p:nvPr/>
      </p:nvGrpSpPr>
      <p:grpSpPr>
        <a:xfrm>
          <a:off x="0" y="0"/>
          <a:ext cx="0" cy="0"/>
          <a:chOff x="0" y="0"/>
          <a:chExt cx="0" cy="0"/>
        </a:xfrm>
      </p:grpSpPr>
      <p:pic>
        <p:nvPicPr>
          <p:cNvPr id="4" name="Picture 3" descr="CaregiverPPTSideGrid.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44624" y="1145590"/>
            <a:ext cx="4147376" cy="5712410"/>
          </a:xfrm>
          <a:prstGeom prst="rect">
            <a:avLst/>
          </a:prstGeom>
        </p:spPr>
      </p:pic>
      <p:sp>
        <p:nvSpPr>
          <p:cNvPr id="8" name="Rectangle 7"/>
          <p:cNvSpPr/>
          <p:nvPr userDrawn="1"/>
        </p:nvSpPr>
        <p:spPr>
          <a:xfrm>
            <a:off x="0" y="0"/>
            <a:ext cx="12192000" cy="1145590"/>
          </a:xfrm>
          <a:prstGeom prst="rect">
            <a:avLst/>
          </a:prstGeom>
          <a:solidFill>
            <a:srgbClr val="008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8158589" y="0"/>
            <a:ext cx="105491" cy="6876288"/>
          </a:xfrm>
          <a:prstGeom prst="rect">
            <a:avLst/>
          </a:prstGeom>
          <a:solidFill>
            <a:srgbClr val="008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itle 1"/>
          <p:cNvSpPr>
            <a:spLocks noGrp="1"/>
          </p:cNvSpPr>
          <p:nvPr>
            <p:ph type="title"/>
          </p:nvPr>
        </p:nvSpPr>
        <p:spPr>
          <a:xfrm>
            <a:off x="609600" y="239359"/>
            <a:ext cx="10972800" cy="483680"/>
          </a:xfrm>
          <a:prstGeom prst="rect">
            <a:avLst/>
          </a:prstGeom>
        </p:spPr>
        <p:txBody>
          <a:bodyPr>
            <a:noAutofit/>
          </a:bodyPr>
          <a:lstStyle>
            <a:lvl1pPr>
              <a:defRPr sz="2800" b="1" i="0">
                <a:solidFill>
                  <a:srgbClr val="FFFFFF"/>
                </a:solidFill>
              </a:defRPr>
            </a:lvl1pPr>
          </a:lstStyle>
          <a:p>
            <a:r>
              <a:rPr lang="en-US" dirty="0"/>
              <a:t>Click to edit Master title style</a:t>
            </a:r>
          </a:p>
        </p:txBody>
      </p:sp>
      <p:sp>
        <p:nvSpPr>
          <p:cNvPr id="13" name="Text Placeholder 6"/>
          <p:cNvSpPr>
            <a:spLocks noGrp="1"/>
          </p:cNvSpPr>
          <p:nvPr>
            <p:ph type="body" sz="quarter" idx="10" hasCustomPrompt="1"/>
          </p:nvPr>
        </p:nvSpPr>
        <p:spPr>
          <a:xfrm>
            <a:off x="609600" y="688265"/>
            <a:ext cx="10972800" cy="400110"/>
          </a:xfrm>
        </p:spPr>
        <p:txBody>
          <a:bodyPr wrap="square">
            <a:spAutoFit/>
          </a:bodyPr>
          <a:lstStyle>
            <a:lvl1pPr marL="0" indent="0">
              <a:buFontTx/>
              <a:buNone/>
              <a:defRPr sz="2000" baseline="0">
                <a:solidFill>
                  <a:srgbClr val="BED600"/>
                </a:solidFill>
              </a:defRPr>
            </a:lvl1pPr>
          </a:lstStyle>
          <a:p>
            <a:pPr lvl="0"/>
            <a:r>
              <a:rPr lang="en-US" dirty="0"/>
              <a:t>Click to edit subhead</a:t>
            </a:r>
          </a:p>
        </p:txBody>
      </p:sp>
      <p:sp>
        <p:nvSpPr>
          <p:cNvPr id="3" name="Content Placeholder 2"/>
          <p:cNvSpPr>
            <a:spLocks noGrp="1"/>
          </p:cNvSpPr>
          <p:nvPr>
            <p:ph idx="1"/>
          </p:nvPr>
        </p:nvSpPr>
        <p:spPr>
          <a:xfrm>
            <a:off x="609600" y="1393335"/>
            <a:ext cx="7252960" cy="4732831"/>
          </a:xfrm>
        </p:spPr>
        <p:txBody>
          <a:bodyPr>
            <a:normAutofit/>
          </a:bodyPr>
          <a:lstStyle>
            <a:lvl1pPr>
              <a:defRPr sz="2400"/>
            </a:lvl1pPr>
            <a:lvl2pPr>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1677998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itle &amp;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2894609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2 Column Content Blu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16676"/>
            <a:ext cx="5384800" cy="4525962"/>
          </a:xfrm>
          <a:solidFill>
            <a:schemeClr val="tx2"/>
          </a:solidFill>
        </p:spPr>
        <p:txBody>
          <a:bodyPr anchor="ctr">
            <a:normAutofit/>
          </a:bodyPr>
          <a:lstStyle>
            <a:lvl1pPr marL="0" indent="0" algn="ctr">
              <a:buNone/>
              <a:defRPr sz="2400">
                <a:solidFill>
                  <a:schemeClr val="bg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lvl1pPr>
              <a:defRPr b="1" i="0">
                <a:solidFill>
                  <a:schemeClr val="tx2"/>
                </a:solidFill>
              </a:defRPr>
            </a:lvl1pPr>
          </a:lstStyle>
          <a:p>
            <a:r>
              <a:rPr lang="en-US" dirty="0"/>
              <a:t>Click to edit Master title style</a:t>
            </a:r>
          </a:p>
        </p:txBody>
      </p:sp>
      <p:sp>
        <p:nvSpPr>
          <p:cNvPr id="5" name="Rectangle 4"/>
          <p:cNvSpPr/>
          <p:nvPr userDrawn="1"/>
        </p:nvSpPr>
        <p:spPr>
          <a:xfrm>
            <a:off x="609600" y="975391"/>
            <a:ext cx="10972800" cy="62651"/>
          </a:xfrm>
          <a:prstGeom prst="rect">
            <a:avLst/>
          </a:prstGeom>
          <a:solidFill>
            <a:srgbClr val="008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Content Placeholder 2"/>
          <p:cNvSpPr>
            <a:spLocks noGrp="1"/>
          </p:cNvSpPr>
          <p:nvPr>
            <p:ph sz="half" idx="16"/>
          </p:nvPr>
        </p:nvSpPr>
        <p:spPr>
          <a:xfrm>
            <a:off x="6197600" y="1416676"/>
            <a:ext cx="5384800" cy="4525962"/>
          </a:xfrm>
          <a:solidFill>
            <a:schemeClr val="tx2"/>
          </a:solidFill>
        </p:spPr>
        <p:txBody>
          <a:bodyPr anchor="ctr">
            <a:normAutofit/>
          </a:bodyPr>
          <a:lstStyle>
            <a:lvl1pPr marL="0" indent="0" algn="ctr">
              <a:buNone/>
              <a:defRPr sz="2400">
                <a:solidFill>
                  <a:schemeClr val="bg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2"/>
          <p:cNvSpPr>
            <a:spLocks noGrp="1"/>
          </p:cNvSpPr>
          <p:nvPr>
            <p:ph sz="half" idx="14"/>
          </p:nvPr>
        </p:nvSpPr>
        <p:spPr>
          <a:xfrm>
            <a:off x="6409881" y="1416678"/>
            <a:ext cx="4970483" cy="1166687"/>
          </a:xfrm>
        </p:spPr>
        <p:txBody>
          <a:bodyPr anchor="ctr">
            <a:normAutofit/>
          </a:bodyPr>
          <a:lstStyle>
            <a:lvl1pPr marL="0" indent="0" algn="ctr">
              <a:buNone/>
              <a:defRPr sz="2400" b="1" cap="all">
                <a:solidFill>
                  <a:srgbClr val="FFFFFF"/>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p:cNvSpPr>
            <a:spLocks noGrp="1"/>
          </p:cNvSpPr>
          <p:nvPr>
            <p:ph sz="half" idx="15"/>
          </p:nvPr>
        </p:nvSpPr>
        <p:spPr>
          <a:xfrm>
            <a:off x="821260" y="1416678"/>
            <a:ext cx="4970483" cy="1166687"/>
          </a:xfrm>
        </p:spPr>
        <p:txBody>
          <a:bodyPr anchor="ctr">
            <a:normAutofit/>
          </a:bodyPr>
          <a:lstStyle>
            <a:lvl1pPr marL="0" indent="0" algn="ctr">
              <a:buNone/>
              <a:defRPr sz="2400" b="1" cap="all">
                <a:solidFill>
                  <a:srgbClr val="FFFFFF"/>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2698518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Circle Callout with Content">
    <p:spTree>
      <p:nvGrpSpPr>
        <p:cNvPr id="1" name=""/>
        <p:cNvGrpSpPr/>
        <p:nvPr/>
      </p:nvGrpSpPr>
      <p:grpSpPr>
        <a:xfrm>
          <a:off x="0" y="0"/>
          <a:ext cx="0" cy="0"/>
          <a:chOff x="0" y="0"/>
          <a:chExt cx="0" cy="0"/>
        </a:xfrm>
      </p:grpSpPr>
      <p:sp>
        <p:nvSpPr>
          <p:cNvPr id="10" name="Oval 9"/>
          <p:cNvSpPr/>
          <p:nvPr userDrawn="1"/>
        </p:nvSpPr>
        <p:spPr>
          <a:xfrm>
            <a:off x="609600" y="1914529"/>
            <a:ext cx="4615240" cy="3461430"/>
          </a:xfrm>
          <a:prstGeom prst="ellipse">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p:nvPr>
        </p:nvSpPr>
        <p:spPr>
          <a:xfrm>
            <a:off x="715431" y="1914529"/>
            <a:ext cx="4403580" cy="3461430"/>
          </a:xfrm>
        </p:spPr>
        <p:txBody>
          <a:bodyPr anchor="ctr">
            <a:normAutofit/>
          </a:bodyPr>
          <a:lstStyle>
            <a:lvl1pPr marL="0" indent="0" algn="ctr">
              <a:buNone/>
              <a:defRPr sz="3600" b="1"/>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lvl1pPr>
              <a:defRPr b="1" i="0">
                <a:solidFill>
                  <a:schemeClr val="tx2"/>
                </a:solidFill>
              </a:defRPr>
            </a:lvl1pPr>
          </a:lstStyle>
          <a:p>
            <a:r>
              <a:rPr lang="en-US" dirty="0"/>
              <a:t>Click to edit Master title style</a:t>
            </a:r>
          </a:p>
        </p:txBody>
      </p:sp>
      <p:sp>
        <p:nvSpPr>
          <p:cNvPr id="5" name="Rectangle 4"/>
          <p:cNvSpPr/>
          <p:nvPr userDrawn="1"/>
        </p:nvSpPr>
        <p:spPr>
          <a:xfrm>
            <a:off x="609600" y="975391"/>
            <a:ext cx="10972800" cy="62651"/>
          </a:xfrm>
          <a:prstGeom prst="rect">
            <a:avLst/>
          </a:prstGeom>
          <a:solidFill>
            <a:srgbClr val="008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Content Placeholder 2"/>
          <p:cNvSpPr>
            <a:spLocks noGrp="1"/>
          </p:cNvSpPr>
          <p:nvPr>
            <p:ph idx="12"/>
          </p:nvPr>
        </p:nvSpPr>
        <p:spPr>
          <a:xfrm>
            <a:off x="5922619" y="1270086"/>
            <a:ext cx="5659780" cy="4754084"/>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112288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Title &amp; Content with Caption">
    <p:spTree>
      <p:nvGrpSpPr>
        <p:cNvPr id="1" name=""/>
        <p:cNvGrpSpPr/>
        <p:nvPr/>
      </p:nvGrpSpPr>
      <p:grpSpPr>
        <a:xfrm>
          <a:off x="0" y="0"/>
          <a:ext cx="0" cy="0"/>
          <a:chOff x="0" y="0"/>
          <a:chExt cx="0" cy="0"/>
        </a:xfrm>
      </p:grpSpPr>
      <p:sp>
        <p:nvSpPr>
          <p:cNvPr id="9" name="Rectangle 8"/>
          <p:cNvSpPr/>
          <p:nvPr userDrawn="1"/>
        </p:nvSpPr>
        <p:spPr>
          <a:xfrm>
            <a:off x="609602" y="273050"/>
            <a:ext cx="4011084" cy="1481138"/>
          </a:xfrm>
          <a:prstGeom prst="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2" y="273050"/>
            <a:ext cx="4011084" cy="1481138"/>
          </a:xfrm>
        </p:spPr>
        <p:txBody>
          <a:bodyPr anchor="ctr" anchorCtr="1">
            <a:noAutofit/>
          </a:bodyPr>
          <a:lstStyle>
            <a:lvl1pPr algn="ctr">
              <a:defRPr sz="28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905000"/>
            <a:ext cx="4011084" cy="4221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168026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llout &amp; Content">
    <p:spTree>
      <p:nvGrpSpPr>
        <p:cNvPr id="1" name=""/>
        <p:cNvGrpSpPr/>
        <p:nvPr/>
      </p:nvGrpSpPr>
      <p:grpSpPr>
        <a:xfrm>
          <a:off x="0" y="0"/>
          <a:ext cx="0" cy="0"/>
          <a:chOff x="0" y="0"/>
          <a:chExt cx="0" cy="0"/>
        </a:xfrm>
      </p:grpSpPr>
      <p:sp>
        <p:nvSpPr>
          <p:cNvPr id="9" name="Rectangle 8"/>
          <p:cNvSpPr/>
          <p:nvPr userDrawn="1"/>
        </p:nvSpPr>
        <p:spPr>
          <a:xfrm>
            <a:off x="2" y="1515380"/>
            <a:ext cx="4620684" cy="3435249"/>
          </a:xfrm>
          <a:prstGeom prst="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04802" y="1539287"/>
            <a:ext cx="4011084" cy="1290939"/>
          </a:xfrm>
        </p:spPr>
        <p:txBody>
          <a:bodyPr anchor="ctr" anchorCtr="1">
            <a:normAutofit/>
          </a:bodyPr>
          <a:lstStyle>
            <a:lvl1pPr algn="ctr">
              <a:defRPr sz="8000" b="1">
                <a:solidFill>
                  <a:schemeClr val="bg1"/>
                </a:solidFill>
              </a:defRPr>
            </a:lvl1pPr>
          </a:lstStyle>
          <a:p>
            <a:r>
              <a:rPr lang="en-US" dirty="0"/>
              <a:t>###</a:t>
            </a:r>
          </a:p>
        </p:txBody>
      </p:sp>
      <p:sp>
        <p:nvSpPr>
          <p:cNvPr id="3" name="Content Placeholder 2"/>
          <p:cNvSpPr>
            <a:spLocks noGrp="1"/>
          </p:cNvSpPr>
          <p:nvPr>
            <p:ph idx="1"/>
          </p:nvPr>
        </p:nvSpPr>
        <p:spPr>
          <a:xfrm>
            <a:off x="4976002" y="306448"/>
            <a:ext cx="6815667" cy="5853113"/>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8" name="Title 1"/>
          <p:cNvSpPr txBox="1">
            <a:spLocks/>
          </p:cNvSpPr>
          <p:nvPr userDrawn="1"/>
        </p:nvSpPr>
        <p:spPr>
          <a:xfrm>
            <a:off x="304802" y="2830226"/>
            <a:ext cx="4011084" cy="2120403"/>
          </a:xfrm>
          <a:prstGeom prst="rect">
            <a:avLst/>
          </a:prstGeom>
        </p:spPr>
        <p:txBody>
          <a:bodyPr vert="horz" lIns="91440" tIns="45720" rIns="91440" bIns="45720" rtlCol="0" anchor="ctr" anchorCtr="1">
            <a:normAutofit/>
          </a:bodyPr>
          <a:lstStyle>
            <a:lvl1pPr algn="ctr" defTabSz="457200" rtl="0" eaLnBrk="1" latinLnBrk="0" hangingPunct="1">
              <a:spcBef>
                <a:spcPct val="0"/>
              </a:spcBef>
              <a:buNone/>
              <a:defRPr sz="8000" b="1" i="0" kern="1200" baseline="0">
                <a:solidFill>
                  <a:schemeClr val="bg1"/>
                </a:solidFill>
                <a:latin typeface="Georgia"/>
                <a:ea typeface="+mj-ea"/>
                <a:cs typeface="Georgia"/>
              </a:defRPr>
            </a:lvl1pPr>
          </a:lstStyle>
          <a:p>
            <a:r>
              <a:rPr lang="en-US" sz="2400" dirty="0">
                <a:latin typeface="Arial"/>
                <a:cs typeface="Arial"/>
              </a:rPr>
              <a:t>Click</a:t>
            </a:r>
            <a:r>
              <a:rPr lang="en-US" sz="2400" baseline="0" dirty="0">
                <a:latin typeface="Arial"/>
                <a:cs typeface="Arial"/>
              </a:rPr>
              <a:t> to edit Master text style</a:t>
            </a:r>
            <a:endParaRPr lang="en-US" sz="2400" dirty="0">
              <a:latin typeface="Arial"/>
              <a:cs typeface="Arial"/>
            </a:endParaRPr>
          </a:p>
        </p:txBody>
      </p:sp>
      <p:sp>
        <p:nvSpPr>
          <p:cNvPr id="10"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3204548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mp; Content with Caption">
    <p:spTree>
      <p:nvGrpSpPr>
        <p:cNvPr id="1" name=""/>
        <p:cNvGrpSpPr/>
        <p:nvPr/>
      </p:nvGrpSpPr>
      <p:grpSpPr>
        <a:xfrm>
          <a:off x="0" y="0"/>
          <a:ext cx="0" cy="0"/>
          <a:chOff x="0" y="0"/>
          <a:chExt cx="0" cy="0"/>
        </a:xfrm>
      </p:grpSpPr>
      <p:pic>
        <p:nvPicPr>
          <p:cNvPr id="6" name="Picture 5" descr="150312AHCahc150312AHCahc1218.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87067" y="1455511"/>
            <a:ext cx="4495335" cy="4670653"/>
          </a:xfrm>
          <a:prstGeom prst="rect">
            <a:avLst/>
          </a:prstGeom>
        </p:spPr>
      </p:pic>
      <p:sp>
        <p:nvSpPr>
          <p:cNvPr id="5" name="Rectangle 4"/>
          <p:cNvSpPr/>
          <p:nvPr userDrawn="1"/>
        </p:nvSpPr>
        <p:spPr>
          <a:xfrm>
            <a:off x="609600" y="273053"/>
            <a:ext cx="10972800" cy="5853113"/>
          </a:xfrm>
          <a:prstGeom prst="rect">
            <a:avLst/>
          </a:prstGeom>
          <a:noFill/>
          <a:ln w="222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2"/>
              </a:solidFill>
            </a:endParaRPr>
          </a:p>
        </p:txBody>
      </p:sp>
      <p:sp>
        <p:nvSpPr>
          <p:cNvPr id="8" name="Title 1"/>
          <p:cNvSpPr>
            <a:spLocks noGrp="1"/>
          </p:cNvSpPr>
          <p:nvPr>
            <p:ph type="title"/>
          </p:nvPr>
        </p:nvSpPr>
        <p:spPr>
          <a:xfrm>
            <a:off x="724589" y="309919"/>
            <a:ext cx="10480921" cy="483680"/>
          </a:xfrm>
          <a:prstGeom prst="rect">
            <a:avLst/>
          </a:prstGeom>
        </p:spPr>
        <p:txBody>
          <a:bodyPr>
            <a:noAutofit/>
          </a:bodyPr>
          <a:lstStyle>
            <a:lvl1pPr>
              <a:defRPr sz="2800" b="1" i="0">
                <a:solidFill>
                  <a:schemeClr val="tx2"/>
                </a:solidFill>
              </a:defRPr>
            </a:lvl1pPr>
          </a:lstStyle>
          <a:p>
            <a:r>
              <a:rPr lang="en-US" dirty="0"/>
              <a:t>Click to edit Master title style</a:t>
            </a:r>
          </a:p>
        </p:txBody>
      </p:sp>
      <p:sp>
        <p:nvSpPr>
          <p:cNvPr id="10" name="Text Placeholder 6"/>
          <p:cNvSpPr>
            <a:spLocks noGrp="1"/>
          </p:cNvSpPr>
          <p:nvPr>
            <p:ph type="body" sz="quarter" idx="10" hasCustomPrompt="1"/>
          </p:nvPr>
        </p:nvSpPr>
        <p:spPr>
          <a:xfrm>
            <a:off x="724588" y="798025"/>
            <a:ext cx="10480921" cy="368300"/>
          </a:xfrm>
        </p:spPr>
        <p:txBody>
          <a:bodyPr wrap="square">
            <a:spAutoFit/>
          </a:bodyPr>
          <a:lstStyle>
            <a:lvl1pPr marL="0" indent="0">
              <a:buFontTx/>
              <a:buNone/>
              <a:defRPr sz="1800" baseline="0">
                <a:solidFill>
                  <a:schemeClr val="tx1"/>
                </a:solidFill>
              </a:defRPr>
            </a:lvl1pPr>
          </a:lstStyle>
          <a:p>
            <a:pPr lvl="0"/>
            <a:r>
              <a:rPr lang="en-US" dirty="0"/>
              <a:t>Click to edit subhead</a:t>
            </a:r>
          </a:p>
        </p:txBody>
      </p:sp>
      <p:sp>
        <p:nvSpPr>
          <p:cNvPr id="11" name="Content Placeholder 2"/>
          <p:cNvSpPr>
            <a:spLocks noGrp="1"/>
          </p:cNvSpPr>
          <p:nvPr>
            <p:ph idx="1"/>
          </p:nvPr>
        </p:nvSpPr>
        <p:spPr>
          <a:xfrm>
            <a:off x="724588" y="1393334"/>
            <a:ext cx="6895577" cy="4612073"/>
          </a:xfrm>
        </p:spPr>
        <p:txBody>
          <a:bodyPr>
            <a:normAutofit/>
          </a:bodyPr>
          <a:lstStyle>
            <a:lvl1pPr>
              <a:defRPr sz="2400"/>
            </a:lvl1pPr>
            <a:lvl2pPr>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3409353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chemeClr val="tx2"/>
                </a:solidFill>
              </a:defRPr>
            </a:lvl1pPr>
          </a:lstStyle>
          <a:p>
            <a:r>
              <a:rPr lang="en-US" dirty="0"/>
              <a:t>Click to edit Master title style</a:t>
            </a:r>
          </a:p>
        </p:txBody>
      </p:sp>
      <p:sp>
        <p:nvSpPr>
          <p:cNvPr id="5"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3456578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with Photo &amp; FYL Logo 2">
    <p:spTree>
      <p:nvGrpSpPr>
        <p:cNvPr id="1" name=""/>
        <p:cNvGrpSpPr/>
        <p:nvPr/>
      </p:nvGrpSpPr>
      <p:grpSpPr>
        <a:xfrm>
          <a:off x="0" y="0"/>
          <a:ext cx="0" cy="0"/>
          <a:chOff x="0" y="0"/>
          <a:chExt cx="0" cy="0"/>
        </a:xfrm>
      </p:grpSpPr>
      <p:pic>
        <p:nvPicPr>
          <p:cNvPr id="7" name="Picture 6" descr="150828AHCahc2344.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11206" y="846"/>
            <a:ext cx="6380796" cy="5171039"/>
          </a:xfrm>
          <a:prstGeom prst="rect">
            <a:avLst/>
          </a:prstGeom>
        </p:spPr>
      </p:pic>
      <p:sp>
        <p:nvSpPr>
          <p:cNvPr id="5" name="Rectangle 4"/>
          <p:cNvSpPr/>
          <p:nvPr userDrawn="1"/>
        </p:nvSpPr>
        <p:spPr>
          <a:xfrm>
            <a:off x="0" y="4859734"/>
            <a:ext cx="12192000" cy="1998269"/>
          </a:xfrm>
          <a:prstGeom prst="rect">
            <a:avLst/>
          </a:prstGeom>
          <a:solidFill>
            <a:srgbClr val="008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08265" y="1239206"/>
            <a:ext cx="5457939" cy="1652269"/>
          </a:xfrm>
        </p:spPr>
        <p:txBody>
          <a:bodyPr>
            <a:normAutofit/>
          </a:bodyPr>
          <a:lstStyle>
            <a:lvl1pPr algn="l">
              <a:defRPr sz="3200" b="1" i="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08265" y="2891472"/>
            <a:ext cx="5457939" cy="1091239"/>
          </a:xfrm>
        </p:spPr>
        <p:txBody>
          <a:bodyPr/>
          <a:lstStyle>
            <a:lvl1pPr marL="0" indent="0" algn="l">
              <a:buNone/>
              <a:defRPr sz="2400">
                <a:solidFill>
                  <a:srgbClr val="5C5D5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ABCMC_WHT_H.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38704" y="5371472"/>
            <a:ext cx="6514592" cy="1359408"/>
          </a:xfrm>
          <a:prstGeom prst="rect">
            <a:avLst/>
          </a:prstGeom>
        </p:spPr>
      </p:pic>
    </p:spTree>
    <p:extLst>
      <p:ext uri="{BB962C8B-B14F-4D97-AF65-F5344CB8AC3E}">
        <p14:creationId xmlns:p14="http://schemas.microsoft.com/office/powerpoint/2010/main" val="3038410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1215232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xfrm>
            <a:off x="7721600" y="6475413"/>
            <a:ext cx="2540000" cy="311150"/>
          </a:xfrm>
          <a:prstGeom prst="rect">
            <a:avLst/>
          </a:prstGeom>
        </p:spPr>
        <p:txBody>
          <a:bodyPr/>
          <a:lstStyle>
            <a:lvl1pPr fontAlgn="auto">
              <a:spcBef>
                <a:spcPts val="0"/>
              </a:spcBef>
              <a:spcAft>
                <a:spcPts val="0"/>
              </a:spcAft>
              <a:defRPr>
                <a:cs typeface="+mn-cs"/>
              </a:defRPr>
            </a:lvl1pPr>
          </a:lstStyle>
          <a:p>
            <a:pPr>
              <a:defRPr/>
            </a:pPr>
            <a:endParaRPr lang="en-US"/>
          </a:p>
        </p:txBody>
      </p:sp>
      <p:sp>
        <p:nvSpPr>
          <p:cNvPr id="5" name="Rectangle 7"/>
          <p:cNvSpPr>
            <a:spLocks noGrp="1" noChangeArrowheads="1"/>
          </p:cNvSpPr>
          <p:nvPr>
            <p:ph type="sldNum" sz="quarter" idx="11"/>
          </p:nvPr>
        </p:nvSpPr>
        <p:spPr/>
        <p:txBody>
          <a:bodyPr/>
          <a:lstStyle>
            <a:lvl1pPr fontAlgn="auto">
              <a:spcBef>
                <a:spcPts val="0"/>
              </a:spcBef>
              <a:spcAft>
                <a:spcPts val="0"/>
              </a:spcAft>
              <a:defRPr>
                <a:cs typeface="+mn-cs"/>
              </a:defRPr>
            </a:lvl1pPr>
          </a:lstStyle>
          <a:p>
            <a:pPr>
              <a:defRPr/>
            </a:pPr>
            <a:fld id="{927AFE6D-6478-46F1-81AB-8B5F5BF2445D}" type="slidenum">
              <a:rPr lang="en-US"/>
              <a:pPr>
                <a:defRPr/>
              </a:pPr>
              <a:t>‹#›</a:t>
            </a:fld>
            <a:endParaRPr lang="en-US"/>
          </a:p>
        </p:txBody>
      </p:sp>
    </p:spTree>
    <p:extLst>
      <p:ext uri="{BB962C8B-B14F-4D97-AF65-F5344CB8AC3E}">
        <p14:creationId xmlns:p14="http://schemas.microsoft.com/office/powerpoint/2010/main" val="121867642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084" y="1569836"/>
            <a:ext cx="7434611" cy="1419429"/>
          </a:xfrm>
        </p:spPr>
        <p:txBody>
          <a:bodyPr/>
          <a:lstStyle>
            <a:lvl1pPr>
              <a:defRPr sz="3733">
                <a:solidFill>
                  <a:srgbClr val="A6093D"/>
                </a:solidFill>
              </a:defRPr>
            </a:lvl1pPr>
          </a:lstStyle>
          <a:p>
            <a:r>
              <a:rPr lang="en-US" dirty="0"/>
              <a:t>Click to edit Master title style</a:t>
            </a:r>
            <a:br>
              <a:rPr lang="en-US" dirty="0"/>
            </a:br>
            <a:r>
              <a:rPr lang="en-US" dirty="0"/>
              <a:t>line 2 goes here</a:t>
            </a:r>
          </a:p>
        </p:txBody>
      </p:sp>
      <p:sp>
        <p:nvSpPr>
          <p:cNvPr id="3" name="Text Placeholder 4"/>
          <p:cNvSpPr>
            <a:spLocks noGrp="1"/>
          </p:cNvSpPr>
          <p:nvPr>
            <p:ph type="body" sz="quarter" idx="12"/>
          </p:nvPr>
        </p:nvSpPr>
        <p:spPr>
          <a:xfrm>
            <a:off x="462087" y="3155789"/>
            <a:ext cx="7434612" cy="1072265"/>
          </a:xfrm>
        </p:spPr>
        <p:txBody>
          <a:bodyPr/>
          <a:lstStyle>
            <a:lvl1pPr>
              <a:spcAft>
                <a:spcPts val="0"/>
              </a:spcAft>
              <a:defRPr sz="2400" b="0">
                <a:solidFill>
                  <a:schemeClr val="tx1"/>
                </a:solidFill>
              </a:defRPr>
            </a:lvl1pPr>
            <a:lvl2pPr marL="0" indent="0">
              <a:buFont typeface="Arial" panose="020B0604020202020204" pitchFamily="34" charset="0"/>
              <a:buNone/>
              <a:defRPr sz="2400" b="0">
                <a:solidFill>
                  <a:schemeClr val="tx1"/>
                </a:solidFill>
              </a:defRPr>
            </a:lvl2pPr>
            <a:lvl3pPr marL="0" indent="0">
              <a:buFont typeface="Arial" panose="020B0604020202020204" pitchFamily="34" charset="0"/>
              <a:buNone/>
              <a:defRPr sz="2400" b="0">
                <a:solidFill>
                  <a:schemeClr val="tx1"/>
                </a:solidFill>
              </a:defRPr>
            </a:lvl3pPr>
            <a:lvl4pPr marL="0" indent="0">
              <a:buFont typeface="Arial" panose="020B0604020202020204" pitchFamily="34" charset="0"/>
              <a:buNone/>
              <a:defRPr sz="2400" b="0">
                <a:solidFill>
                  <a:schemeClr val="tx1"/>
                </a:solidFill>
              </a:defRPr>
            </a:lvl4pPr>
            <a:lvl5pPr marL="0" indent="0">
              <a:buFont typeface="Arial" panose="020B0604020202020204" pitchFamily="34" charset="0"/>
              <a:buNone/>
              <a:defRPr sz="2400" b="0">
                <a:solidFill>
                  <a:schemeClr val="tx1"/>
                </a:solidFill>
              </a:defRPr>
            </a:lvl5pPr>
            <a:lvl6pPr marL="0" indent="0">
              <a:buFont typeface="Arial" panose="020B0604020202020204" pitchFamily="34" charset="0"/>
              <a:buNone/>
              <a:defRPr sz="2400" b="0">
                <a:solidFill>
                  <a:schemeClr val="tx1"/>
                </a:solidFill>
              </a:defRPr>
            </a:lvl6pPr>
            <a:lvl7pPr marL="0" indent="0">
              <a:buFont typeface="Arial" panose="020B0604020202020204" pitchFamily="34" charset="0"/>
              <a:buNone/>
              <a:defRPr sz="2400" b="0">
                <a:solidFill>
                  <a:schemeClr val="tx1"/>
                </a:solidFill>
              </a:defRPr>
            </a:lvl7pPr>
            <a:lvl8pPr marL="0" indent="0">
              <a:buFont typeface="Arial" panose="020B0604020202020204" pitchFamily="34" charset="0"/>
              <a:buNone/>
              <a:defRPr sz="2400" b="0">
                <a:solidFill>
                  <a:schemeClr val="tx1"/>
                </a:solidFill>
              </a:defRPr>
            </a:lvl8pPr>
            <a:lvl9pPr marL="0" indent="0">
              <a:buFont typeface="Arial" panose="020B0604020202020204" pitchFamily="34" charset="0"/>
              <a:buNone/>
              <a:defRPr sz="2400" b="0">
                <a:solidFill>
                  <a:schemeClr val="tx1"/>
                </a:solidFill>
              </a:defRPr>
            </a:lvl9pPr>
          </a:lstStyle>
          <a:p>
            <a:pPr lvl="0"/>
            <a:r>
              <a:rPr lang="en-US"/>
              <a:t>Click to edit Master text styles</a:t>
            </a:r>
          </a:p>
        </p:txBody>
      </p:sp>
      <p:sp>
        <p:nvSpPr>
          <p:cNvPr id="4" name="Date Placeholder 23"/>
          <p:cNvSpPr>
            <a:spLocks noGrp="1"/>
          </p:cNvSpPr>
          <p:nvPr>
            <p:ph type="dt" sz="half" idx="13"/>
          </p:nvPr>
        </p:nvSpPr>
        <p:spPr>
          <a:xfrm>
            <a:off x="461437" y="4089691"/>
            <a:ext cx="5516033" cy="457200"/>
          </a:xfrm>
          <a:prstGeom prst="rect">
            <a:avLst/>
          </a:prstGeom>
        </p:spPr>
        <p:txBody>
          <a:bodyPr lIns="91410" tIns="45705" rIns="91410" bIns="45705"/>
          <a:lstStyle>
            <a:lvl1pPr marL="0" indent="-4875103" algn="l" defTabSz="1218776" rtl="0" eaLnBrk="1" latinLnBrk="0" hangingPunct="1">
              <a:defRPr lang="en-US" sz="2133" kern="1200" smtClean="0">
                <a:solidFill>
                  <a:schemeClr val="tx1"/>
                </a:solidFill>
                <a:latin typeface="Arial" panose="020B0604020202020204" pitchFamily="34" charset="0"/>
                <a:ea typeface="+mn-ea"/>
                <a:cs typeface="Arial" panose="020B0604020202020204" pitchFamily="34" charset="0"/>
              </a:defRPr>
            </a:lvl1pPr>
          </a:lstStyle>
          <a:p>
            <a:endParaRPr dirty="0">
              <a:solidFill>
                <a:srgbClr val="000000"/>
              </a:solidFill>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Tree>
    <p:extLst>
      <p:ext uri="{BB962C8B-B14F-4D97-AF65-F5344CB8AC3E}">
        <p14:creationId xmlns:p14="http://schemas.microsoft.com/office/powerpoint/2010/main" val="1556271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2084" y="1569836"/>
            <a:ext cx="7434611" cy="1419429"/>
          </a:xfrm>
        </p:spPr>
        <p:txBody>
          <a:bodyPr/>
          <a:lstStyle>
            <a:lvl1pPr>
              <a:defRPr sz="3733">
                <a:solidFill>
                  <a:srgbClr val="A6093D"/>
                </a:solidFill>
              </a:defRPr>
            </a:lvl1pPr>
          </a:lstStyle>
          <a:p>
            <a:r>
              <a:rPr lang="en-US" dirty="0"/>
              <a:t>Click to edit Master title style</a:t>
            </a:r>
            <a:br>
              <a:rPr lang="en-US" dirty="0"/>
            </a:br>
            <a:r>
              <a:rPr lang="en-US" dirty="0"/>
              <a:t>line 2 goes here</a:t>
            </a:r>
          </a:p>
        </p:txBody>
      </p:sp>
      <p:sp>
        <p:nvSpPr>
          <p:cNvPr id="10" name="Text Placeholder 4"/>
          <p:cNvSpPr>
            <a:spLocks noGrp="1"/>
          </p:cNvSpPr>
          <p:nvPr>
            <p:ph type="body" sz="quarter" idx="12"/>
          </p:nvPr>
        </p:nvSpPr>
        <p:spPr>
          <a:xfrm>
            <a:off x="462087" y="3155789"/>
            <a:ext cx="7434612" cy="1072265"/>
          </a:xfrm>
        </p:spPr>
        <p:txBody>
          <a:bodyPr/>
          <a:lstStyle>
            <a:lvl1pPr>
              <a:spcAft>
                <a:spcPts val="0"/>
              </a:spcAft>
              <a:defRPr sz="2400" b="0">
                <a:solidFill>
                  <a:schemeClr val="tx1"/>
                </a:solidFill>
              </a:defRPr>
            </a:lvl1pPr>
            <a:lvl2pPr marL="0" indent="0">
              <a:buFont typeface="Arial" panose="020B0604020202020204" pitchFamily="34" charset="0"/>
              <a:buNone/>
              <a:defRPr sz="2400" b="0">
                <a:solidFill>
                  <a:schemeClr val="tx1"/>
                </a:solidFill>
              </a:defRPr>
            </a:lvl2pPr>
            <a:lvl3pPr marL="0" indent="0">
              <a:buFont typeface="Arial" panose="020B0604020202020204" pitchFamily="34" charset="0"/>
              <a:buNone/>
              <a:defRPr sz="2400" b="0">
                <a:solidFill>
                  <a:schemeClr val="tx1"/>
                </a:solidFill>
              </a:defRPr>
            </a:lvl3pPr>
            <a:lvl4pPr marL="0" indent="0">
              <a:buFont typeface="Arial" panose="020B0604020202020204" pitchFamily="34" charset="0"/>
              <a:buNone/>
              <a:defRPr sz="2400" b="0">
                <a:solidFill>
                  <a:schemeClr val="tx1"/>
                </a:solidFill>
              </a:defRPr>
            </a:lvl4pPr>
            <a:lvl5pPr marL="0" indent="0">
              <a:buFont typeface="Arial" panose="020B0604020202020204" pitchFamily="34" charset="0"/>
              <a:buNone/>
              <a:defRPr sz="2400" b="0">
                <a:solidFill>
                  <a:schemeClr val="tx1"/>
                </a:solidFill>
              </a:defRPr>
            </a:lvl5pPr>
            <a:lvl6pPr marL="0" indent="0">
              <a:buFont typeface="Arial" panose="020B0604020202020204" pitchFamily="34" charset="0"/>
              <a:buNone/>
              <a:defRPr sz="2400" b="0">
                <a:solidFill>
                  <a:schemeClr val="tx1"/>
                </a:solidFill>
              </a:defRPr>
            </a:lvl6pPr>
            <a:lvl7pPr marL="0" indent="0">
              <a:buFont typeface="Arial" panose="020B0604020202020204" pitchFamily="34" charset="0"/>
              <a:buNone/>
              <a:defRPr sz="2400" b="0">
                <a:solidFill>
                  <a:schemeClr val="tx1"/>
                </a:solidFill>
              </a:defRPr>
            </a:lvl7pPr>
            <a:lvl8pPr marL="0" indent="0">
              <a:buFont typeface="Arial" panose="020B0604020202020204" pitchFamily="34" charset="0"/>
              <a:buNone/>
              <a:defRPr sz="2400" b="0">
                <a:solidFill>
                  <a:schemeClr val="tx1"/>
                </a:solidFill>
              </a:defRPr>
            </a:lvl8pPr>
            <a:lvl9pPr marL="0" indent="0">
              <a:buFont typeface="Arial" panose="020B0604020202020204" pitchFamily="34" charset="0"/>
              <a:buNone/>
              <a:defRPr sz="2400" b="0">
                <a:solidFill>
                  <a:schemeClr val="tx1"/>
                </a:solidFill>
              </a:defRPr>
            </a:lvl9pPr>
          </a:lstStyle>
          <a:p>
            <a:pPr lvl="0"/>
            <a:r>
              <a:rPr lang="en-US"/>
              <a:t>Click to edit Master text styles</a:t>
            </a:r>
          </a:p>
        </p:txBody>
      </p:sp>
      <p:sp>
        <p:nvSpPr>
          <p:cNvPr id="12" name="Date Placeholder 23"/>
          <p:cNvSpPr>
            <a:spLocks noGrp="1"/>
          </p:cNvSpPr>
          <p:nvPr>
            <p:ph type="dt" sz="half" idx="13"/>
          </p:nvPr>
        </p:nvSpPr>
        <p:spPr>
          <a:xfrm>
            <a:off x="461437" y="4089691"/>
            <a:ext cx="5516033" cy="457200"/>
          </a:xfrm>
          <a:prstGeom prst="rect">
            <a:avLst/>
          </a:prstGeom>
        </p:spPr>
        <p:txBody>
          <a:bodyPr lIns="91410" tIns="45705" rIns="91410" bIns="45705"/>
          <a:lstStyle>
            <a:lvl1pPr marL="0" indent="-4875103" algn="l" defTabSz="1218776" rtl="0" eaLnBrk="1" latinLnBrk="0" hangingPunct="1">
              <a:defRPr lang="en-US" sz="2133" kern="1200" smtClean="0">
                <a:solidFill>
                  <a:schemeClr val="tx1"/>
                </a:solidFill>
                <a:latin typeface="Arial" panose="020B0604020202020204" pitchFamily="34" charset="0"/>
                <a:ea typeface="+mn-ea"/>
                <a:cs typeface="Arial" panose="020B0604020202020204" pitchFamily="34" charset="0"/>
              </a:defRPr>
            </a:lvl1pPr>
          </a:lstStyle>
          <a:p>
            <a:endParaRPr dirty="0">
              <a:solidFill>
                <a:srgbClr val="000000"/>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0331" y="6214888"/>
            <a:ext cx="2080771" cy="347473"/>
          </a:xfrm>
          <a:prstGeom prst="rect">
            <a:avLst/>
          </a:prstGeom>
        </p:spPr>
      </p:pic>
    </p:spTree>
    <p:extLst>
      <p:ext uri="{BB962C8B-B14F-4D97-AF65-F5344CB8AC3E}">
        <p14:creationId xmlns:p14="http://schemas.microsoft.com/office/powerpoint/2010/main" val="2438848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3"/>
            <a:ext cx="12192000" cy="5444455"/>
          </a:xfrm>
        </p:spPr>
        <p:txBody>
          <a:bodyPr/>
          <a:lstStyle/>
          <a:p>
            <a:r>
              <a:rPr lang="en-US"/>
              <a:t>Click icon to add picture</a:t>
            </a:r>
          </a:p>
        </p:txBody>
      </p:sp>
      <p:sp>
        <p:nvSpPr>
          <p:cNvPr id="2" name="Title 1"/>
          <p:cNvSpPr>
            <a:spLocks noGrp="1"/>
          </p:cNvSpPr>
          <p:nvPr>
            <p:ph type="title" hasCustomPrompt="1"/>
          </p:nvPr>
        </p:nvSpPr>
        <p:spPr>
          <a:xfrm>
            <a:off x="0" y="3986787"/>
            <a:ext cx="12192000" cy="2871216"/>
          </a:xfrm>
          <a:blipFill>
            <a:blip r:embed="rId2"/>
            <a:stretch>
              <a:fillRect/>
            </a:stretch>
          </a:blipFill>
        </p:spPr>
        <p:txBody>
          <a:bodyPr lIns="347359" tIns="365642" rIns="2833725"/>
          <a:lstStyle>
            <a:lvl1pPr>
              <a:defRPr sz="3733">
                <a:solidFill>
                  <a:srgbClr val="A6093D"/>
                </a:solidFill>
              </a:defRPr>
            </a:lvl1pPr>
          </a:lstStyle>
          <a:p>
            <a:r>
              <a:rPr lang="en-US" dirty="0"/>
              <a:t>Click to edit Master title</a:t>
            </a:r>
            <a:br>
              <a:rPr lang="en-US" dirty="0"/>
            </a:br>
            <a:r>
              <a:rPr lang="en-US" dirty="0"/>
              <a:t>line 2 goes here</a:t>
            </a:r>
          </a:p>
        </p:txBody>
      </p:sp>
      <p:sp>
        <p:nvSpPr>
          <p:cNvPr id="3" name="Text Placeholder 4"/>
          <p:cNvSpPr>
            <a:spLocks noGrp="1"/>
          </p:cNvSpPr>
          <p:nvPr>
            <p:ph type="body" sz="quarter" idx="12"/>
          </p:nvPr>
        </p:nvSpPr>
        <p:spPr>
          <a:xfrm>
            <a:off x="462084" y="5201175"/>
            <a:ext cx="7435201" cy="897085"/>
          </a:xfrm>
        </p:spPr>
        <p:txBody>
          <a:bodyPr anchor="b" anchorCtr="0"/>
          <a:lstStyle>
            <a:lvl1pPr>
              <a:spcAft>
                <a:spcPts val="0"/>
              </a:spcAft>
              <a:defRPr sz="2400" b="0">
                <a:solidFill>
                  <a:schemeClr val="tx1"/>
                </a:solidFill>
              </a:defRPr>
            </a:lvl1pPr>
            <a:lvl2pPr marL="0" indent="0">
              <a:buFont typeface="Arial" panose="020B0604020202020204" pitchFamily="34" charset="0"/>
              <a:buNone/>
              <a:defRPr sz="2400" b="0">
                <a:solidFill>
                  <a:schemeClr val="tx1"/>
                </a:solidFill>
              </a:defRPr>
            </a:lvl2pPr>
            <a:lvl3pPr marL="0" indent="0">
              <a:buFont typeface="Arial" panose="020B0604020202020204" pitchFamily="34" charset="0"/>
              <a:buNone/>
              <a:defRPr sz="2400" b="0">
                <a:solidFill>
                  <a:schemeClr val="tx1"/>
                </a:solidFill>
              </a:defRPr>
            </a:lvl3pPr>
            <a:lvl4pPr marL="0" indent="0">
              <a:buFont typeface="Arial" panose="020B0604020202020204" pitchFamily="34" charset="0"/>
              <a:buNone/>
              <a:defRPr sz="2400" b="0">
                <a:solidFill>
                  <a:schemeClr val="tx1"/>
                </a:solidFill>
              </a:defRPr>
            </a:lvl4pPr>
            <a:lvl5pPr marL="0" indent="0">
              <a:buFont typeface="Arial" panose="020B0604020202020204" pitchFamily="34" charset="0"/>
              <a:buNone/>
              <a:defRPr sz="2400" b="0">
                <a:solidFill>
                  <a:schemeClr val="tx1"/>
                </a:solidFill>
              </a:defRPr>
            </a:lvl5pPr>
            <a:lvl6pPr marL="0" indent="0">
              <a:buFont typeface="Arial" panose="020B0604020202020204" pitchFamily="34" charset="0"/>
              <a:buNone/>
              <a:defRPr sz="2400" b="0">
                <a:solidFill>
                  <a:schemeClr val="tx1"/>
                </a:solidFill>
              </a:defRPr>
            </a:lvl6pPr>
            <a:lvl7pPr marL="0" indent="0">
              <a:buFont typeface="Arial" panose="020B0604020202020204" pitchFamily="34" charset="0"/>
              <a:buNone/>
              <a:defRPr sz="2400" b="0">
                <a:solidFill>
                  <a:schemeClr val="tx1"/>
                </a:solidFill>
              </a:defRPr>
            </a:lvl7pPr>
            <a:lvl8pPr marL="0" indent="0">
              <a:buFont typeface="Arial" panose="020B0604020202020204" pitchFamily="34" charset="0"/>
              <a:buNone/>
              <a:defRPr sz="2400" b="0">
                <a:solidFill>
                  <a:schemeClr val="tx1"/>
                </a:solidFill>
              </a:defRPr>
            </a:lvl8pPr>
            <a:lvl9pPr marL="0" indent="0">
              <a:buFont typeface="Arial" panose="020B0604020202020204" pitchFamily="34" charset="0"/>
              <a:buNone/>
              <a:defRPr sz="2400" b="0">
                <a:solidFill>
                  <a:schemeClr val="tx1"/>
                </a:solidFill>
              </a:defRPr>
            </a:lvl9pPr>
          </a:lstStyle>
          <a:p>
            <a:pPr lvl="0"/>
            <a:r>
              <a:rPr lang="en-US"/>
              <a:t>Click to edit Master text styles</a:t>
            </a:r>
          </a:p>
        </p:txBody>
      </p:sp>
      <p:sp>
        <p:nvSpPr>
          <p:cNvPr id="4" name="Date Placeholder 23"/>
          <p:cNvSpPr>
            <a:spLocks noGrp="1"/>
          </p:cNvSpPr>
          <p:nvPr>
            <p:ph type="dt" sz="half" idx="13"/>
          </p:nvPr>
        </p:nvSpPr>
        <p:spPr>
          <a:xfrm>
            <a:off x="461437" y="6094707"/>
            <a:ext cx="5516033" cy="457200"/>
          </a:xfrm>
          <a:prstGeom prst="rect">
            <a:avLst/>
          </a:prstGeom>
        </p:spPr>
        <p:txBody>
          <a:bodyPr lIns="91410" tIns="45705" rIns="91410" bIns="45705"/>
          <a:lstStyle>
            <a:lvl1pPr marL="0" indent="-4875103" algn="l" defTabSz="1218776" rtl="0" eaLnBrk="1" latinLnBrk="0" hangingPunct="1">
              <a:defRPr lang="en-US" sz="2133" kern="1200" smtClean="0">
                <a:solidFill>
                  <a:schemeClr val="tx1"/>
                </a:solidFill>
                <a:latin typeface="Arial" panose="020B0604020202020204" pitchFamily="34" charset="0"/>
                <a:ea typeface="+mn-ea"/>
                <a:cs typeface="Arial" panose="020B0604020202020204" pitchFamily="34" charset="0"/>
              </a:defRPr>
            </a:lvl1pPr>
          </a:lstStyle>
          <a:p>
            <a:endParaRPr dirty="0">
              <a:solidFill>
                <a:srgbClr val="000000"/>
              </a:solidFill>
            </a:endParaRPr>
          </a:p>
        </p:txBody>
      </p:sp>
    </p:spTree>
    <p:extLst>
      <p:ext uri="{BB962C8B-B14F-4D97-AF65-F5344CB8AC3E}">
        <p14:creationId xmlns:p14="http://schemas.microsoft.com/office/powerpoint/2010/main" val="2802188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Divider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084" y="1569836"/>
            <a:ext cx="7434611" cy="1419429"/>
          </a:xfrm>
        </p:spPr>
        <p:txBody>
          <a:bodyPr/>
          <a:lstStyle>
            <a:lvl1pPr>
              <a:defRPr sz="3733">
                <a:solidFill>
                  <a:srgbClr val="A6093D"/>
                </a:solidFill>
              </a:defRPr>
            </a:lvl1pPr>
          </a:lstStyle>
          <a:p>
            <a:r>
              <a:rPr lang="en-US" dirty="0"/>
              <a:t>Click to edit Master title style</a:t>
            </a:r>
            <a:br>
              <a:rPr lang="en-US" dirty="0"/>
            </a:br>
            <a:r>
              <a:rPr lang="en-US" dirty="0"/>
              <a:t>line 2 goes here</a:t>
            </a:r>
          </a:p>
        </p:txBody>
      </p:sp>
      <p:sp>
        <p:nvSpPr>
          <p:cNvPr id="3" name="Text Placeholder 4"/>
          <p:cNvSpPr>
            <a:spLocks noGrp="1"/>
          </p:cNvSpPr>
          <p:nvPr>
            <p:ph type="body" sz="quarter" idx="12"/>
          </p:nvPr>
        </p:nvSpPr>
        <p:spPr>
          <a:xfrm>
            <a:off x="462087" y="3155789"/>
            <a:ext cx="7434612" cy="1072265"/>
          </a:xfrm>
        </p:spPr>
        <p:txBody>
          <a:bodyPr/>
          <a:lstStyle>
            <a:lvl1pPr>
              <a:spcAft>
                <a:spcPts val="0"/>
              </a:spcAft>
              <a:defRPr sz="2400" b="0">
                <a:solidFill>
                  <a:schemeClr val="tx1"/>
                </a:solidFill>
              </a:defRPr>
            </a:lvl1pPr>
            <a:lvl2pPr marL="0" indent="0">
              <a:buFont typeface="Arial" panose="020B0604020202020204" pitchFamily="34" charset="0"/>
              <a:buNone/>
              <a:defRPr sz="2400" b="0">
                <a:solidFill>
                  <a:schemeClr val="tx1"/>
                </a:solidFill>
              </a:defRPr>
            </a:lvl2pPr>
            <a:lvl3pPr marL="0" indent="0">
              <a:buFont typeface="Arial" panose="020B0604020202020204" pitchFamily="34" charset="0"/>
              <a:buNone/>
              <a:defRPr sz="2400" b="0">
                <a:solidFill>
                  <a:schemeClr val="tx1"/>
                </a:solidFill>
              </a:defRPr>
            </a:lvl3pPr>
            <a:lvl4pPr marL="0" indent="0">
              <a:buFont typeface="Arial" panose="020B0604020202020204" pitchFamily="34" charset="0"/>
              <a:buNone/>
              <a:defRPr sz="2400" b="0">
                <a:solidFill>
                  <a:schemeClr val="tx1"/>
                </a:solidFill>
              </a:defRPr>
            </a:lvl4pPr>
            <a:lvl5pPr marL="0" indent="0">
              <a:buFont typeface="Arial" panose="020B0604020202020204" pitchFamily="34" charset="0"/>
              <a:buNone/>
              <a:defRPr sz="2400" b="0">
                <a:solidFill>
                  <a:schemeClr val="tx1"/>
                </a:solidFill>
              </a:defRPr>
            </a:lvl5pPr>
            <a:lvl6pPr marL="0" indent="0">
              <a:buFont typeface="Arial" panose="020B0604020202020204" pitchFamily="34" charset="0"/>
              <a:buNone/>
              <a:defRPr sz="2400" b="0">
                <a:solidFill>
                  <a:schemeClr val="tx1"/>
                </a:solidFill>
              </a:defRPr>
            </a:lvl6pPr>
            <a:lvl7pPr marL="0" indent="0">
              <a:buFont typeface="Arial" panose="020B0604020202020204" pitchFamily="34" charset="0"/>
              <a:buNone/>
              <a:defRPr sz="2400" b="0">
                <a:solidFill>
                  <a:schemeClr val="tx1"/>
                </a:solidFill>
              </a:defRPr>
            </a:lvl7pPr>
            <a:lvl8pPr marL="0" indent="0">
              <a:buFont typeface="Arial" panose="020B0604020202020204" pitchFamily="34" charset="0"/>
              <a:buNone/>
              <a:defRPr sz="2400" b="0">
                <a:solidFill>
                  <a:schemeClr val="tx1"/>
                </a:solidFill>
              </a:defRPr>
            </a:lvl8pPr>
            <a:lvl9pPr marL="0" indent="0">
              <a:buFont typeface="Arial" panose="020B0604020202020204" pitchFamily="34" charset="0"/>
              <a:buNone/>
              <a:defRPr sz="2400" b="0">
                <a:solidFill>
                  <a:schemeClr val="tx1"/>
                </a:solidFill>
              </a:defRPr>
            </a:lvl9pPr>
          </a:lstStyle>
          <a:p>
            <a:pPr lvl="0"/>
            <a:r>
              <a:rPr lang="en-US"/>
              <a:t>Click to edit Master text styles</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Tree>
    <p:extLst>
      <p:ext uri="{BB962C8B-B14F-4D97-AF65-F5344CB8AC3E}">
        <p14:creationId xmlns:p14="http://schemas.microsoft.com/office/powerpoint/2010/main" val="866913759"/>
      </p:ext>
    </p:extLst>
  </p:cSld>
  <p:clrMapOvr>
    <a:masterClrMapping/>
  </p:clrMapOvr>
  <p:extLst mod="1">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084" y="1569836"/>
            <a:ext cx="7434611" cy="1419429"/>
          </a:xfrm>
        </p:spPr>
        <p:txBody>
          <a:bodyPr/>
          <a:lstStyle>
            <a:lvl1pPr>
              <a:defRPr sz="3733">
                <a:solidFill>
                  <a:srgbClr val="A6093D"/>
                </a:solidFill>
              </a:defRPr>
            </a:lvl1pPr>
          </a:lstStyle>
          <a:p>
            <a:r>
              <a:rPr lang="en-US" dirty="0"/>
              <a:t>Click to edit Master title style</a:t>
            </a:r>
            <a:br>
              <a:rPr lang="en-US" dirty="0"/>
            </a:br>
            <a:r>
              <a:rPr lang="en-US" dirty="0"/>
              <a:t>line 2 goes here</a:t>
            </a:r>
          </a:p>
        </p:txBody>
      </p:sp>
      <p:sp>
        <p:nvSpPr>
          <p:cNvPr id="3" name="Text Placeholder 4"/>
          <p:cNvSpPr>
            <a:spLocks noGrp="1"/>
          </p:cNvSpPr>
          <p:nvPr>
            <p:ph type="body" sz="quarter" idx="12"/>
          </p:nvPr>
        </p:nvSpPr>
        <p:spPr>
          <a:xfrm>
            <a:off x="462087" y="3155789"/>
            <a:ext cx="7434612" cy="1072265"/>
          </a:xfrm>
        </p:spPr>
        <p:txBody>
          <a:bodyPr/>
          <a:lstStyle>
            <a:lvl1pPr>
              <a:spcAft>
                <a:spcPts val="0"/>
              </a:spcAft>
              <a:defRPr sz="2400" b="0">
                <a:solidFill>
                  <a:schemeClr val="tx1"/>
                </a:solidFill>
              </a:defRPr>
            </a:lvl1pPr>
            <a:lvl2pPr marL="0" indent="0">
              <a:buFont typeface="Arial" panose="020B0604020202020204" pitchFamily="34" charset="0"/>
              <a:buNone/>
              <a:defRPr sz="2400" b="0">
                <a:solidFill>
                  <a:schemeClr val="tx1"/>
                </a:solidFill>
              </a:defRPr>
            </a:lvl2pPr>
            <a:lvl3pPr marL="0" indent="0">
              <a:buFont typeface="Arial" panose="020B0604020202020204" pitchFamily="34" charset="0"/>
              <a:buNone/>
              <a:defRPr sz="2400" b="0">
                <a:solidFill>
                  <a:schemeClr val="tx1"/>
                </a:solidFill>
              </a:defRPr>
            </a:lvl3pPr>
            <a:lvl4pPr marL="0" indent="0">
              <a:buFont typeface="Arial" panose="020B0604020202020204" pitchFamily="34" charset="0"/>
              <a:buNone/>
              <a:defRPr sz="2400" b="0">
                <a:solidFill>
                  <a:schemeClr val="tx1"/>
                </a:solidFill>
              </a:defRPr>
            </a:lvl4pPr>
            <a:lvl5pPr marL="0" indent="0">
              <a:buFont typeface="Arial" panose="020B0604020202020204" pitchFamily="34" charset="0"/>
              <a:buNone/>
              <a:defRPr sz="2400" b="0">
                <a:solidFill>
                  <a:schemeClr val="tx1"/>
                </a:solidFill>
              </a:defRPr>
            </a:lvl5pPr>
            <a:lvl6pPr marL="0" indent="0">
              <a:buFont typeface="Arial" panose="020B0604020202020204" pitchFamily="34" charset="0"/>
              <a:buNone/>
              <a:defRPr sz="2400" b="0">
                <a:solidFill>
                  <a:schemeClr val="tx1"/>
                </a:solidFill>
              </a:defRPr>
            </a:lvl6pPr>
            <a:lvl7pPr marL="0" indent="0">
              <a:buFont typeface="Arial" panose="020B0604020202020204" pitchFamily="34" charset="0"/>
              <a:buNone/>
              <a:defRPr sz="2400" b="0">
                <a:solidFill>
                  <a:schemeClr val="tx1"/>
                </a:solidFill>
              </a:defRPr>
            </a:lvl7pPr>
            <a:lvl8pPr marL="0" indent="0">
              <a:buFont typeface="Arial" panose="020B0604020202020204" pitchFamily="34" charset="0"/>
              <a:buNone/>
              <a:defRPr sz="2400" b="0">
                <a:solidFill>
                  <a:schemeClr val="tx1"/>
                </a:solidFill>
              </a:defRPr>
            </a:lvl8pPr>
            <a:lvl9pPr marL="0" indent="0">
              <a:buFont typeface="Arial" panose="020B0604020202020204" pitchFamily="34" charset="0"/>
              <a:buNone/>
              <a:defRPr sz="2400" b="0">
                <a:solidFill>
                  <a:schemeClr val="tx1"/>
                </a:solidFill>
              </a:defRPr>
            </a:lvl9pPr>
          </a:lstStyle>
          <a:p>
            <a:pPr lvl="0"/>
            <a:r>
              <a:rPr lang="en-US"/>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Tree>
    <p:extLst>
      <p:ext uri="{BB962C8B-B14F-4D97-AF65-F5344CB8AC3E}">
        <p14:creationId xmlns:p14="http://schemas.microsoft.com/office/powerpoint/2010/main" val="3891217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Divider Option 3">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3"/>
            <a:ext cx="12192000" cy="5444455"/>
          </a:xfrm>
        </p:spPr>
        <p:txBody>
          <a:bodyPr/>
          <a:lstStyle/>
          <a:p>
            <a:r>
              <a:rPr lang="en-US"/>
              <a:t>Click icon to add picture</a:t>
            </a:r>
          </a:p>
        </p:txBody>
      </p:sp>
      <p:sp>
        <p:nvSpPr>
          <p:cNvPr id="2" name="Title 1"/>
          <p:cNvSpPr>
            <a:spLocks noGrp="1"/>
          </p:cNvSpPr>
          <p:nvPr>
            <p:ph type="title" hasCustomPrompt="1"/>
          </p:nvPr>
        </p:nvSpPr>
        <p:spPr>
          <a:xfrm>
            <a:off x="0" y="3886200"/>
            <a:ext cx="12192000" cy="2971800"/>
          </a:xfrm>
          <a:blipFill>
            <a:blip r:embed="rId2"/>
            <a:stretch>
              <a:fillRect/>
            </a:stretch>
          </a:blipFill>
        </p:spPr>
        <p:txBody>
          <a:bodyPr lIns="347359" tIns="914105" rIns="2833725"/>
          <a:lstStyle>
            <a:lvl1pPr>
              <a:defRPr sz="3733">
                <a:solidFill>
                  <a:srgbClr val="A6093D"/>
                </a:solidFill>
              </a:defRPr>
            </a:lvl1pPr>
          </a:lstStyle>
          <a:p>
            <a:r>
              <a:rPr lang="en-US" dirty="0"/>
              <a:t>Click to edit Master title</a:t>
            </a:r>
            <a:br>
              <a:rPr lang="en-US" dirty="0"/>
            </a:br>
            <a:r>
              <a:rPr lang="en-US" dirty="0"/>
              <a:t>line 2 goes here</a:t>
            </a:r>
          </a:p>
        </p:txBody>
      </p:sp>
      <p:sp>
        <p:nvSpPr>
          <p:cNvPr id="3" name="Text Placeholder 4"/>
          <p:cNvSpPr>
            <a:spLocks noGrp="1"/>
          </p:cNvSpPr>
          <p:nvPr>
            <p:ph type="body" sz="quarter" idx="12"/>
          </p:nvPr>
        </p:nvSpPr>
        <p:spPr>
          <a:xfrm>
            <a:off x="462084" y="5662568"/>
            <a:ext cx="7435201" cy="897085"/>
          </a:xfrm>
        </p:spPr>
        <p:txBody>
          <a:bodyPr anchor="b" anchorCtr="0"/>
          <a:lstStyle>
            <a:lvl1pPr>
              <a:spcAft>
                <a:spcPts val="0"/>
              </a:spcAft>
              <a:defRPr sz="2400" b="0">
                <a:solidFill>
                  <a:schemeClr val="tx1"/>
                </a:solidFill>
              </a:defRPr>
            </a:lvl1pPr>
            <a:lvl2pPr marL="0" indent="0">
              <a:buFont typeface="Arial" panose="020B0604020202020204" pitchFamily="34" charset="0"/>
              <a:buNone/>
              <a:defRPr sz="2400" b="0">
                <a:solidFill>
                  <a:schemeClr val="tx1"/>
                </a:solidFill>
              </a:defRPr>
            </a:lvl2pPr>
            <a:lvl3pPr marL="0" indent="0">
              <a:buFont typeface="Arial" panose="020B0604020202020204" pitchFamily="34" charset="0"/>
              <a:buNone/>
              <a:defRPr sz="2400" b="0">
                <a:solidFill>
                  <a:schemeClr val="tx1"/>
                </a:solidFill>
              </a:defRPr>
            </a:lvl3pPr>
            <a:lvl4pPr marL="0" indent="0">
              <a:buFont typeface="Arial" panose="020B0604020202020204" pitchFamily="34" charset="0"/>
              <a:buNone/>
              <a:defRPr sz="2400" b="0">
                <a:solidFill>
                  <a:schemeClr val="tx1"/>
                </a:solidFill>
              </a:defRPr>
            </a:lvl4pPr>
            <a:lvl5pPr marL="0" indent="0">
              <a:buFont typeface="Arial" panose="020B0604020202020204" pitchFamily="34" charset="0"/>
              <a:buNone/>
              <a:defRPr sz="2400" b="0">
                <a:solidFill>
                  <a:schemeClr val="tx1"/>
                </a:solidFill>
              </a:defRPr>
            </a:lvl5pPr>
            <a:lvl6pPr marL="0" indent="0">
              <a:buFont typeface="Arial" panose="020B0604020202020204" pitchFamily="34" charset="0"/>
              <a:buNone/>
              <a:defRPr sz="2400" b="0">
                <a:solidFill>
                  <a:schemeClr val="tx1"/>
                </a:solidFill>
              </a:defRPr>
            </a:lvl6pPr>
            <a:lvl7pPr marL="0" indent="0">
              <a:buFont typeface="Arial" panose="020B0604020202020204" pitchFamily="34" charset="0"/>
              <a:buNone/>
              <a:defRPr sz="2400" b="0">
                <a:solidFill>
                  <a:schemeClr val="tx1"/>
                </a:solidFill>
              </a:defRPr>
            </a:lvl7pPr>
            <a:lvl8pPr marL="0" indent="0">
              <a:buFont typeface="Arial" panose="020B0604020202020204" pitchFamily="34" charset="0"/>
              <a:buNone/>
              <a:defRPr sz="2400" b="0">
                <a:solidFill>
                  <a:schemeClr val="tx1"/>
                </a:solidFill>
              </a:defRPr>
            </a:lvl8pPr>
            <a:lvl9pPr marL="0" indent="0">
              <a:buFont typeface="Arial" panose="020B0604020202020204" pitchFamily="34" charset="0"/>
              <a:buNone/>
              <a:defRPr sz="2400" b="0">
                <a:solidFill>
                  <a:schemeClr val="tx1"/>
                </a:solidFill>
              </a:defRPr>
            </a:lvl9pPr>
          </a:lstStyle>
          <a:p>
            <a:pPr lvl="0"/>
            <a:r>
              <a:rPr lang="en-US"/>
              <a:t>Click to edit Master text styles</a:t>
            </a:r>
          </a:p>
        </p:txBody>
      </p:sp>
    </p:spTree>
    <p:extLst>
      <p:ext uri="{BB962C8B-B14F-4D97-AF65-F5344CB8AC3E}">
        <p14:creationId xmlns:p14="http://schemas.microsoft.com/office/powerpoint/2010/main" val="1852801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sp>
        <p:nvSpPr>
          <p:cNvPr id="2" name="Title 5"/>
          <p:cNvSpPr>
            <a:spLocks noGrp="1"/>
          </p:cNvSpPr>
          <p:nvPr>
            <p:ph type="title" hasCustomPrompt="1"/>
          </p:nvPr>
        </p:nvSpPr>
        <p:spPr>
          <a:xfrm>
            <a:off x="0" y="676657"/>
            <a:ext cx="12192000" cy="4599432"/>
          </a:xfrm>
        </p:spPr>
        <p:txBody>
          <a:bodyPr anchor="ctr"/>
          <a:lstStyle>
            <a:lvl1pPr marL="158441" indent="-243755" algn="ctr">
              <a:defRPr b="0"/>
            </a:lvl1pPr>
          </a:lstStyle>
          <a:p>
            <a:r>
              <a:rPr lang="en-US" dirty="0"/>
              <a:t>“Hanging Quote – 28pt Arial, </a:t>
            </a:r>
            <a:br>
              <a:rPr lang="en-US" dirty="0"/>
            </a:br>
            <a:r>
              <a:rPr lang="en-US" dirty="0" err="1"/>
              <a:t>UCHealth</a:t>
            </a:r>
            <a:r>
              <a:rPr lang="en-US" dirty="0"/>
              <a:t> Dark Red”</a:t>
            </a:r>
          </a:p>
        </p:txBody>
      </p:sp>
      <p:sp>
        <p:nvSpPr>
          <p:cNvPr id="3" name="Footer Placeholder 2"/>
          <p:cNvSpPr>
            <a:spLocks noGrp="1"/>
          </p:cNvSpPr>
          <p:nvPr>
            <p:ph type="ftr" sz="quarter" idx="13"/>
          </p:nvPr>
        </p:nvSpPr>
        <p:spPr>
          <a:xfrm>
            <a:off x="333373" y="6617051"/>
            <a:ext cx="4114800" cy="194469"/>
          </a:xfrm>
        </p:spPr>
        <p:txBody>
          <a:bodyPr/>
          <a:lstStyle/>
          <a:p>
            <a:endParaRPr lang="en-US" dirty="0">
              <a:solidFill>
                <a:srgbClr val="000000"/>
              </a:solidFill>
            </a:endParaRPr>
          </a:p>
        </p:txBody>
      </p:sp>
      <p:sp>
        <p:nvSpPr>
          <p:cNvPr id="4" name="Slide Number Placeholder 3"/>
          <p:cNvSpPr>
            <a:spLocks noGrp="1"/>
          </p:cNvSpPr>
          <p:nvPr>
            <p:ph type="sldNum" sz="quarter" idx="14"/>
          </p:nvPr>
        </p:nvSpPr>
        <p:spPr>
          <a:xfrm>
            <a:off x="5734450" y="6605594"/>
            <a:ext cx="743847" cy="170207"/>
          </a:xfrm>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Tree>
    <p:extLst>
      <p:ext uri="{BB962C8B-B14F-4D97-AF65-F5344CB8AC3E}">
        <p14:creationId xmlns:p14="http://schemas.microsoft.com/office/powerpoint/2010/main" val="426885201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Text Placeholder 11"/>
          <p:cNvSpPr>
            <a:spLocks noGrp="1"/>
          </p:cNvSpPr>
          <p:nvPr>
            <p:ph type="body" sz="quarter" idx="12" hasCustomPrompt="1"/>
          </p:nvPr>
        </p:nvSpPr>
        <p:spPr>
          <a:xfrm>
            <a:off x="462087" y="1662113"/>
            <a:ext cx="11266365" cy="4394200"/>
          </a:xfrm>
        </p:spPr>
        <p:txBody>
          <a:bodyPr/>
          <a:lstStyle>
            <a:lvl1pPr marL="609390" indent="-609390">
              <a:buFont typeface="+mj-lt"/>
              <a:buAutoNum type="arabicPeriod"/>
              <a:defRPr/>
            </a:lvl1pPr>
            <a:lvl2pPr marL="853143">
              <a:defRPr/>
            </a:lvl2pPr>
            <a:lvl3pPr marL="1096898">
              <a:defRPr sz="2133"/>
            </a:lvl3pPr>
            <a:lvl4pPr marL="1096898" indent="-243755">
              <a:buSzPct val="100000"/>
              <a:buFont typeface="Arial" panose="020B0604020202020204" pitchFamily="34" charset="0"/>
              <a:buChar char="-"/>
              <a:defRPr sz="2133"/>
            </a:lvl4pPr>
            <a:lvl5pPr marL="1096898" indent="-243755">
              <a:buFont typeface="Arial" panose="020B0604020202020204" pitchFamily="34" charset="0"/>
              <a:buChar char="-"/>
              <a:defRPr sz="2133"/>
            </a:lvl5pPr>
            <a:lvl6pPr marL="1096898" indent="-243755">
              <a:buFont typeface="Arial" panose="020B0604020202020204" pitchFamily="34" charset="0"/>
              <a:buChar char="-"/>
              <a:defRPr sz="2133"/>
            </a:lvl6pPr>
            <a:lvl7pPr marL="1096898" indent="-243755">
              <a:buSzPct val="100000"/>
              <a:buFont typeface="Arial" panose="020B0604020202020204" pitchFamily="34" charset="0"/>
              <a:buChar char="-"/>
              <a:defRPr sz="2133"/>
            </a:lvl7pPr>
            <a:lvl8pPr marL="1096898" indent="-243755">
              <a:buSzPct val="100000"/>
              <a:buFont typeface="Arial" panose="020B0604020202020204" pitchFamily="34" charset="0"/>
              <a:buChar char="-"/>
              <a:defRPr sz="2133"/>
            </a:lvl8pPr>
            <a:lvl9pPr marL="1096898" indent="-243755">
              <a:buSzPct val="100000"/>
              <a:buFont typeface="Arial" panose="020B0604020202020204" pitchFamily="34" charset="0"/>
              <a:buChar char="-"/>
              <a:defRPr sz="2133"/>
            </a:lvl9pPr>
          </a:lstStyle>
          <a:p>
            <a:pPr lvl="0"/>
            <a:r>
              <a:rPr lang="en-US" dirty="0"/>
              <a:t>Click to edit Master text styles</a:t>
            </a:r>
          </a:p>
          <a:p>
            <a:pPr lvl="1"/>
            <a:r>
              <a:rPr lang="en-US" dirty="0"/>
              <a:t>Second level</a:t>
            </a:r>
          </a:p>
          <a:p>
            <a:pPr lvl="2"/>
            <a:r>
              <a:rPr lang="en-US" dirty="0"/>
              <a:t>Third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3" name="Footer Placeholder 2"/>
          <p:cNvSpPr>
            <a:spLocks noGrp="1"/>
          </p:cNvSpPr>
          <p:nvPr>
            <p:ph type="ftr" sz="quarter" idx="13"/>
          </p:nvPr>
        </p:nvSpPr>
        <p:spPr/>
        <p:txBody>
          <a:bodyPr/>
          <a:lstStyle/>
          <a:p>
            <a:endParaRPr lang="en-US" dirty="0">
              <a:solidFill>
                <a:srgbClr val="000000"/>
              </a:solidFill>
            </a:endParaRPr>
          </a:p>
        </p:txBody>
      </p:sp>
      <p:sp>
        <p:nvSpPr>
          <p:cNvPr id="4" name="Slide Number Placeholder 3"/>
          <p:cNvSpPr>
            <a:spLocks noGrp="1"/>
          </p:cNvSpPr>
          <p:nvPr>
            <p:ph type="sldNum" sz="quarter" idx="14"/>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463207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Caregiver Photo">
    <p:spTree>
      <p:nvGrpSpPr>
        <p:cNvPr id="1" name=""/>
        <p:cNvGrpSpPr/>
        <p:nvPr/>
      </p:nvGrpSpPr>
      <p:grpSpPr>
        <a:xfrm>
          <a:off x="0" y="0"/>
          <a:ext cx="0" cy="0"/>
          <a:chOff x="0" y="0"/>
          <a:chExt cx="0" cy="0"/>
        </a:xfrm>
      </p:grpSpPr>
      <p:pic>
        <p:nvPicPr>
          <p:cNvPr id="5" name="Picture 4" descr="3Caregivers.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203841" cy="6858000"/>
          </a:xfrm>
          <a:prstGeom prst="rect">
            <a:avLst/>
          </a:prstGeom>
        </p:spPr>
      </p:pic>
      <p:sp>
        <p:nvSpPr>
          <p:cNvPr id="2" name="Rectangle 1"/>
          <p:cNvSpPr/>
          <p:nvPr userDrawn="1"/>
        </p:nvSpPr>
        <p:spPr>
          <a:xfrm>
            <a:off x="-2" y="4493558"/>
            <a:ext cx="12203843" cy="1607615"/>
          </a:xfrm>
          <a:prstGeom prst="rect">
            <a:avLst/>
          </a:prstGeom>
          <a:solidFill>
            <a:srgbClr val="008065">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itle 1"/>
          <p:cNvSpPr>
            <a:spLocks noGrp="1"/>
          </p:cNvSpPr>
          <p:nvPr>
            <p:ph type="title"/>
          </p:nvPr>
        </p:nvSpPr>
        <p:spPr>
          <a:xfrm>
            <a:off x="609600" y="4812422"/>
            <a:ext cx="10972800" cy="483680"/>
          </a:xfrm>
          <a:prstGeom prst="rect">
            <a:avLst/>
          </a:prstGeom>
        </p:spPr>
        <p:txBody>
          <a:bodyPr>
            <a:noAutofit/>
          </a:bodyPr>
          <a:lstStyle>
            <a:lvl1pPr algn="ctr">
              <a:defRPr sz="3600" b="1" i="0">
                <a:solidFill>
                  <a:schemeClr val="bg1"/>
                </a:solidFill>
              </a:defRPr>
            </a:lvl1pPr>
          </a:lstStyle>
          <a:p>
            <a:r>
              <a:rPr lang="en-US" dirty="0"/>
              <a:t>Click to edit Master title style</a:t>
            </a:r>
          </a:p>
        </p:txBody>
      </p:sp>
      <p:sp>
        <p:nvSpPr>
          <p:cNvPr id="8" name="Text Placeholder 6"/>
          <p:cNvSpPr>
            <a:spLocks noGrp="1"/>
          </p:cNvSpPr>
          <p:nvPr>
            <p:ph type="body" sz="quarter" idx="10" hasCustomPrompt="1"/>
          </p:nvPr>
        </p:nvSpPr>
        <p:spPr>
          <a:xfrm>
            <a:off x="609600" y="5385662"/>
            <a:ext cx="10972800" cy="400110"/>
          </a:xfrm>
        </p:spPr>
        <p:txBody>
          <a:bodyPr wrap="square">
            <a:spAutoFit/>
          </a:bodyPr>
          <a:lstStyle>
            <a:lvl1pPr marL="0" indent="0" algn="ctr">
              <a:buFontTx/>
              <a:buNone/>
              <a:defRPr sz="2000" baseline="0">
                <a:solidFill>
                  <a:srgbClr val="BED600"/>
                </a:solidFill>
              </a:defRPr>
            </a:lvl1pPr>
          </a:lstStyle>
          <a:p>
            <a:pPr lvl="0"/>
            <a:r>
              <a:rPr lang="en-US" dirty="0"/>
              <a:t>Click to edit subhead</a:t>
            </a:r>
          </a:p>
        </p:txBody>
      </p:sp>
      <p:pic>
        <p:nvPicPr>
          <p:cNvPr id="3" name="Picture 2" descr="ABCMC_OOH+Digital_CMYK_Hwhite.png"/>
          <p:cNvPicPr>
            <a:picLocks/>
          </p:cNvPicPr>
          <p:nvPr userDrawn="1"/>
        </p:nvPicPr>
        <p:blipFill>
          <a:blip r:embed="rId3">
            <a:extLst>
              <a:ext uri="{28A0092B-C50C-407E-A947-70E740481C1C}">
                <a14:useLocalDpi xmlns:a14="http://schemas.microsoft.com/office/drawing/2010/main"/>
              </a:ext>
            </a:extLst>
          </a:blip>
          <a:stretch>
            <a:fillRect/>
          </a:stretch>
        </p:blipFill>
        <p:spPr>
          <a:xfrm>
            <a:off x="429240" y="6467304"/>
            <a:ext cx="3998976" cy="228600"/>
          </a:xfrm>
          <a:prstGeom prst="rect">
            <a:avLst/>
          </a:prstGeom>
        </p:spPr>
      </p:pic>
    </p:spTree>
    <p:extLst>
      <p:ext uri="{BB962C8B-B14F-4D97-AF65-F5344CB8AC3E}">
        <p14:creationId xmlns:p14="http://schemas.microsoft.com/office/powerpoint/2010/main" val="3353353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6"/>
          </p:nvPr>
        </p:nvSpPr>
        <p:spPr>
          <a:xfrm>
            <a:off x="462085" y="1662113"/>
            <a:ext cx="11266247"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10" name="Text Placeholder 6"/>
          <p:cNvSpPr>
            <a:spLocks noGrp="1"/>
          </p:cNvSpPr>
          <p:nvPr>
            <p:ph type="body" sz="quarter" idx="17"/>
          </p:nvPr>
        </p:nvSpPr>
        <p:spPr>
          <a:xfrm>
            <a:off x="461438" y="6134102"/>
            <a:ext cx="8682567" cy="398225"/>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4" name="Footer Placeholder 3"/>
          <p:cNvSpPr>
            <a:spLocks noGrp="1"/>
          </p:cNvSpPr>
          <p:nvPr>
            <p:ph type="ftr" sz="quarter" idx="18"/>
          </p:nvPr>
        </p:nvSpPr>
        <p:spPr/>
        <p:txBody>
          <a:bodyPr/>
          <a:lstStyle/>
          <a:p>
            <a:endParaRPr lang="en-US" dirty="0">
              <a:solidFill>
                <a:srgbClr val="000000"/>
              </a:solidFill>
            </a:endParaRPr>
          </a:p>
        </p:txBody>
      </p:sp>
      <p:sp>
        <p:nvSpPr>
          <p:cNvPr id="5" name="Slide Number Placeholder 4"/>
          <p:cNvSpPr>
            <a:spLocks noGrp="1"/>
          </p:cNvSpPr>
          <p:nvPr>
            <p:ph type="sldNum" sz="quarter" idx="19"/>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613820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tro_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733"/>
            </a:lvl1pPr>
          </a:lstStyle>
          <a:p>
            <a:r>
              <a:rPr lang="en-US"/>
              <a:t>Click to edit Master title style</a:t>
            </a:r>
            <a:endParaRPr lang="en-US" dirty="0"/>
          </a:p>
        </p:txBody>
      </p:sp>
      <p:sp>
        <p:nvSpPr>
          <p:cNvPr id="5" name="Text Placeholder 4"/>
          <p:cNvSpPr>
            <a:spLocks noGrp="1"/>
          </p:cNvSpPr>
          <p:nvPr>
            <p:ph type="body" sz="quarter" idx="12"/>
          </p:nvPr>
        </p:nvSpPr>
        <p:spPr>
          <a:xfrm>
            <a:off x="452560" y="1662114"/>
            <a:ext cx="9387777" cy="621315"/>
          </a:xfrm>
        </p:spPr>
        <p:txBody>
          <a:bodyPr/>
          <a:lstStyle>
            <a:lvl1pPr>
              <a:spcAft>
                <a:spcPts val="0"/>
              </a:spcAft>
              <a:defRPr b="1">
                <a:solidFill>
                  <a:schemeClr val="tx1"/>
                </a:solidFill>
              </a:defRPr>
            </a:lvl1pPr>
            <a:lvl2pPr marL="243755" indent="-243755">
              <a:spcAft>
                <a:spcPts val="0"/>
              </a:spcAft>
              <a:buFont typeface="Arial" panose="020B0604020202020204" pitchFamily="34" charset="0"/>
              <a:buChar char="•"/>
              <a:defRPr sz="2400" b="1">
                <a:solidFill>
                  <a:schemeClr val="tx1"/>
                </a:solidFill>
              </a:defRPr>
            </a:lvl2pPr>
            <a:lvl3pPr marL="487510" indent="-243755">
              <a:spcAft>
                <a:spcPts val="0"/>
              </a:spcAft>
              <a:buFont typeface="Arial" panose="020B0604020202020204" pitchFamily="34" charset="0"/>
              <a:buChar char="-"/>
              <a:defRPr sz="2400" b="1">
                <a:solidFill>
                  <a:schemeClr val="tx1"/>
                </a:solidFill>
              </a:defRPr>
            </a:lvl3pPr>
            <a:lvl4pPr marL="487510" indent="-243755">
              <a:spcAft>
                <a:spcPts val="0"/>
              </a:spcAft>
              <a:buFont typeface="Arial" panose="020B0604020202020204" pitchFamily="34" charset="0"/>
              <a:buChar char="-"/>
              <a:defRPr sz="2400" b="1">
                <a:solidFill>
                  <a:schemeClr val="tx1"/>
                </a:solidFill>
              </a:defRPr>
            </a:lvl4pPr>
            <a:lvl5pPr marL="487510" indent="-243755">
              <a:spcAft>
                <a:spcPts val="0"/>
              </a:spcAft>
              <a:buFont typeface="Arial" panose="020B0604020202020204" pitchFamily="34" charset="0"/>
              <a:buChar char="-"/>
              <a:defRPr sz="2400" b="1">
                <a:solidFill>
                  <a:schemeClr val="tx1"/>
                </a:solidFill>
              </a:defRPr>
            </a:lvl5pPr>
            <a:lvl6pPr marL="487510" indent="-243755">
              <a:spcAft>
                <a:spcPts val="0"/>
              </a:spcAft>
              <a:buFont typeface="Arial" panose="020B0604020202020204" pitchFamily="34" charset="0"/>
              <a:buChar char="-"/>
              <a:defRPr sz="2400" b="1">
                <a:solidFill>
                  <a:schemeClr val="tx1"/>
                </a:solidFill>
              </a:defRPr>
            </a:lvl6pPr>
            <a:lvl7pPr marL="487510" indent="-243755">
              <a:spcAft>
                <a:spcPts val="0"/>
              </a:spcAft>
              <a:buFont typeface="Arial" panose="020B0604020202020204" pitchFamily="34" charset="0"/>
              <a:buChar char="-"/>
              <a:defRPr sz="2400" b="1">
                <a:solidFill>
                  <a:schemeClr val="tx1"/>
                </a:solidFill>
              </a:defRPr>
            </a:lvl7pPr>
            <a:lvl8pPr marL="487510" indent="-243755">
              <a:spcAft>
                <a:spcPts val="0"/>
              </a:spcAft>
              <a:buFont typeface="Arial" panose="020B0604020202020204" pitchFamily="34" charset="0"/>
              <a:buChar char="-"/>
              <a:defRPr sz="2400" b="1">
                <a:solidFill>
                  <a:schemeClr val="tx1"/>
                </a:solidFill>
              </a:defRPr>
            </a:lvl8pPr>
            <a:lvl9pPr marL="487510" indent="-243755">
              <a:spcAft>
                <a:spcPts val="0"/>
              </a:spcAft>
              <a:buFont typeface="Arial" panose="020B0604020202020204" pitchFamily="34" charset="0"/>
              <a:buChar char="-"/>
              <a:defRPr sz="2400" b="1">
                <a:solidFill>
                  <a:schemeClr val="tx1"/>
                </a:solidFill>
              </a:defRPr>
            </a:lvl9pPr>
          </a:lstStyle>
          <a:p>
            <a:pPr lvl="0"/>
            <a:r>
              <a:rPr lang="en-US"/>
              <a:t>Click to edit Master text styles</a:t>
            </a:r>
          </a:p>
        </p:txBody>
      </p:sp>
      <p:sp>
        <p:nvSpPr>
          <p:cNvPr id="9" name="Content Placeholder 8"/>
          <p:cNvSpPr>
            <a:spLocks noGrp="1"/>
          </p:cNvSpPr>
          <p:nvPr>
            <p:ph sz="quarter" idx="16"/>
          </p:nvPr>
        </p:nvSpPr>
        <p:spPr>
          <a:xfrm>
            <a:off x="462085" y="2513619"/>
            <a:ext cx="11266247" cy="2768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15" name="Text Placeholder 6"/>
          <p:cNvSpPr>
            <a:spLocks noGrp="1"/>
          </p:cNvSpPr>
          <p:nvPr>
            <p:ph type="body" sz="quarter" idx="22"/>
          </p:nvPr>
        </p:nvSpPr>
        <p:spPr>
          <a:xfrm>
            <a:off x="461435" y="6134100"/>
            <a:ext cx="8682565" cy="398224"/>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4" name="Footer Placeholder 3"/>
          <p:cNvSpPr>
            <a:spLocks noGrp="1"/>
          </p:cNvSpPr>
          <p:nvPr>
            <p:ph type="ftr" sz="quarter" idx="23"/>
          </p:nvPr>
        </p:nvSpPr>
        <p:spPr/>
        <p:txBody>
          <a:bodyPr/>
          <a:lstStyle/>
          <a:p>
            <a:endParaRPr lang="en-US" dirty="0">
              <a:solidFill>
                <a:srgbClr val="000000"/>
              </a:solidFill>
            </a:endParaRPr>
          </a:p>
        </p:txBody>
      </p:sp>
      <p:sp>
        <p:nvSpPr>
          <p:cNvPr id="6" name="Slide Number Placeholder 5"/>
          <p:cNvSpPr>
            <a:spLocks noGrp="1"/>
          </p:cNvSpPr>
          <p:nvPr>
            <p:ph type="sldNum" sz="quarter" idx="24"/>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1299405023"/>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tro_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2"/>
          </p:nvPr>
        </p:nvSpPr>
        <p:spPr>
          <a:xfrm>
            <a:off x="452558" y="1662118"/>
            <a:ext cx="9385127" cy="1309687"/>
          </a:xfrm>
        </p:spPr>
        <p:txBody>
          <a:bodyPr/>
          <a:lstStyle>
            <a:lvl1pPr>
              <a:spcAft>
                <a:spcPts val="0"/>
              </a:spcAft>
              <a:defRPr b="1">
                <a:solidFill>
                  <a:schemeClr val="tx1"/>
                </a:solidFill>
              </a:defRPr>
            </a:lvl1pPr>
            <a:lvl2pPr marL="243755" indent="-243755">
              <a:spcAft>
                <a:spcPts val="0"/>
              </a:spcAft>
              <a:buFont typeface="Arial" panose="020B0604020202020204" pitchFamily="34" charset="0"/>
              <a:buChar char="•"/>
              <a:defRPr sz="2400" b="1">
                <a:solidFill>
                  <a:schemeClr val="tx1"/>
                </a:solidFill>
              </a:defRPr>
            </a:lvl2pPr>
            <a:lvl3pPr marL="487510" indent="-243755">
              <a:spcAft>
                <a:spcPts val="0"/>
              </a:spcAft>
              <a:buFont typeface="Arial" panose="020B0604020202020204" pitchFamily="34" charset="0"/>
              <a:buChar char="-"/>
              <a:defRPr sz="2400" b="1">
                <a:solidFill>
                  <a:schemeClr val="tx1"/>
                </a:solidFill>
              </a:defRPr>
            </a:lvl3pPr>
            <a:lvl4pPr marL="487510" indent="-243755">
              <a:spcAft>
                <a:spcPts val="0"/>
              </a:spcAft>
              <a:buFont typeface="Arial" panose="020B0604020202020204" pitchFamily="34" charset="0"/>
              <a:buChar char="-"/>
              <a:defRPr sz="2400" b="1">
                <a:solidFill>
                  <a:schemeClr val="tx1"/>
                </a:solidFill>
              </a:defRPr>
            </a:lvl4pPr>
            <a:lvl5pPr marL="487510" indent="-243755">
              <a:spcAft>
                <a:spcPts val="0"/>
              </a:spcAft>
              <a:buFont typeface="Arial" panose="020B0604020202020204" pitchFamily="34" charset="0"/>
              <a:buChar char="-"/>
              <a:defRPr sz="2400" b="1">
                <a:solidFill>
                  <a:schemeClr val="tx1"/>
                </a:solidFill>
              </a:defRPr>
            </a:lvl5pPr>
            <a:lvl6pPr marL="487510" indent="-243755">
              <a:spcAft>
                <a:spcPts val="0"/>
              </a:spcAft>
              <a:buFont typeface="Arial" panose="020B0604020202020204" pitchFamily="34" charset="0"/>
              <a:buChar char="-"/>
              <a:defRPr sz="2400" b="1">
                <a:solidFill>
                  <a:schemeClr val="tx1"/>
                </a:solidFill>
              </a:defRPr>
            </a:lvl6pPr>
            <a:lvl7pPr marL="487510" indent="-243755">
              <a:spcAft>
                <a:spcPts val="0"/>
              </a:spcAft>
              <a:buFont typeface="Arial" panose="020B0604020202020204" pitchFamily="34" charset="0"/>
              <a:buChar char="-"/>
              <a:defRPr sz="2400" b="1">
                <a:solidFill>
                  <a:schemeClr val="tx1"/>
                </a:solidFill>
              </a:defRPr>
            </a:lvl7pPr>
            <a:lvl8pPr marL="487510" indent="-243755">
              <a:spcAft>
                <a:spcPts val="0"/>
              </a:spcAft>
              <a:buFont typeface="Arial" panose="020B0604020202020204" pitchFamily="34" charset="0"/>
              <a:buChar char="-"/>
              <a:defRPr sz="2400" b="1">
                <a:solidFill>
                  <a:schemeClr val="tx1"/>
                </a:solidFill>
              </a:defRPr>
            </a:lvl8pPr>
            <a:lvl9pPr marL="487510" indent="-243755">
              <a:spcAft>
                <a:spcPts val="0"/>
              </a:spcAft>
              <a:buFont typeface="Arial" panose="020B0604020202020204" pitchFamily="34" charset="0"/>
              <a:buChar char="-"/>
              <a:defRPr sz="2400" b="1">
                <a:solidFill>
                  <a:schemeClr val="tx1"/>
                </a:solidFill>
              </a:defRPr>
            </a:lvl9pPr>
          </a:lstStyle>
          <a:p>
            <a:pPr lvl="0"/>
            <a:r>
              <a:rPr lang="en-US"/>
              <a:t>Click to edit Master text styles</a:t>
            </a:r>
          </a:p>
        </p:txBody>
      </p:sp>
      <p:sp>
        <p:nvSpPr>
          <p:cNvPr id="9" name="Content Placeholder 8"/>
          <p:cNvSpPr>
            <a:spLocks noGrp="1"/>
          </p:cNvSpPr>
          <p:nvPr>
            <p:ph sz="quarter" idx="16"/>
          </p:nvPr>
        </p:nvSpPr>
        <p:spPr>
          <a:xfrm>
            <a:off x="462086" y="3201990"/>
            <a:ext cx="5514825" cy="285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8"/>
          <p:cNvSpPr>
            <a:spLocks noGrp="1"/>
          </p:cNvSpPr>
          <p:nvPr>
            <p:ph sz="quarter" idx="22"/>
          </p:nvPr>
        </p:nvSpPr>
        <p:spPr>
          <a:xfrm>
            <a:off x="6215093" y="3201990"/>
            <a:ext cx="5514825" cy="285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15" name="Text Placeholder 6"/>
          <p:cNvSpPr>
            <a:spLocks noGrp="1"/>
          </p:cNvSpPr>
          <p:nvPr>
            <p:ph type="body" sz="quarter" idx="23"/>
          </p:nvPr>
        </p:nvSpPr>
        <p:spPr>
          <a:xfrm>
            <a:off x="461435" y="6134100"/>
            <a:ext cx="8682565" cy="398224"/>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4" name="Footer Placeholder 3"/>
          <p:cNvSpPr>
            <a:spLocks noGrp="1"/>
          </p:cNvSpPr>
          <p:nvPr>
            <p:ph type="ftr" sz="quarter" idx="24"/>
          </p:nvPr>
        </p:nvSpPr>
        <p:spPr/>
        <p:txBody>
          <a:bodyPr/>
          <a:lstStyle/>
          <a:p>
            <a:endParaRPr lang="en-US" dirty="0">
              <a:solidFill>
                <a:srgbClr val="000000"/>
              </a:solidFill>
            </a:endParaRPr>
          </a:p>
        </p:txBody>
      </p:sp>
      <p:sp>
        <p:nvSpPr>
          <p:cNvPr id="6" name="Slide Number Placeholder 5"/>
          <p:cNvSpPr>
            <a:spLocks noGrp="1"/>
          </p:cNvSpPr>
          <p:nvPr>
            <p:ph type="sldNum" sz="quarter" idx="25"/>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1184216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ro_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2"/>
          </p:nvPr>
        </p:nvSpPr>
        <p:spPr>
          <a:xfrm>
            <a:off x="452555" y="1662114"/>
            <a:ext cx="9359163" cy="623887"/>
          </a:xfrm>
        </p:spPr>
        <p:txBody>
          <a:bodyPr/>
          <a:lstStyle>
            <a:lvl1pPr>
              <a:spcAft>
                <a:spcPts val="0"/>
              </a:spcAft>
              <a:defRPr b="1">
                <a:solidFill>
                  <a:schemeClr val="tx1"/>
                </a:solidFill>
              </a:defRPr>
            </a:lvl1pPr>
            <a:lvl2pPr marL="243755" indent="-243755">
              <a:spcAft>
                <a:spcPts val="0"/>
              </a:spcAft>
              <a:buFont typeface="Arial" panose="020B0604020202020204" pitchFamily="34" charset="0"/>
              <a:buChar char="•"/>
              <a:defRPr sz="2400" b="1">
                <a:solidFill>
                  <a:schemeClr val="tx1"/>
                </a:solidFill>
              </a:defRPr>
            </a:lvl2pPr>
            <a:lvl3pPr marL="487510" indent="-243755">
              <a:spcAft>
                <a:spcPts val="0"/>
              </a:spcAft>
              <a:buFont typeface="Arial" panose="020B0604020202020204" pitchFamily="34" charset="0"/>
              <a:buChar char="-"/>
              <a:defRPr sz="2400" b="1">
                <a:solidFill>
                  <a:schemeClr val="tx1"/>
                </a:solidFill>
              </a:defRPr>
            </a:lvl3pPr>
            <a:lvl4pPr marL="487510" indent="-243755">
              <a:spcAft>
                <a:spcPts val="0"/>
              </a:spcAft>
              <a:buFont typeface="Arial" panose="020B0604020202020204" pitchFamily="34" charset="0"/>
              <a:buChar char="-"/>
              <a:defRPr sz="2400" b="1">
                <a:solidFill>
                  <a:schemeClr val="tx1"/>
                </a:solidFill>
              </a:defRPr>
            </a:lvl4pPr>
            <a:lvl5pPr marL="487510" indent="-243755">
              <a:spcAft>
                <a:spcPts val="0"/>
              </a:spcAft>
              <a:buFont typeface="Arial" panose="020B0604020202020204" pitchFamily="34" charset="0"/>
              <a:buChar char="-"/>
              <a:defRPr sz="2400" b="1">
                <a:solidFill>
                  <a:schemeClr val="tx1"/>
                </a:solidFill>
              </a:defRPr>
            </a:lvl5pPr>
            <a:lvl6pPr marL="487510" indent="-243755">
              <a:spcAft>
                <a:spcPts val="0"/>
              </a:spcAft>
              <a:buFont typeface="Arial" panose="020B0604020202020204" pitchFamily="34" charset="0"/>
              <a:buChar char="-"/>
              <a:defRPr sz="2400" b="1">
                <a:solidFill>
                  <a:schemeClr val="tx1"/>
                </a:solidFill>
              </a:defRPr>
            </a:lvl6pPr>
            <a:lvl7pPr marL="487510" indent="-243755">
              <a:spcAft>
                <a:spcPts val="0"/>
              </a:spcAft>
              <a:buFont typeface="Arial" panose="020B0604020202020204" pitchFamily="34" charset="0"/>
              <a:buChar char="-"/>
              <a:defRPr sz="2400" b="1">
                <a:solidFill>
                  <a:schemeClr val="tx1"/>
                </a:solidFill>
              </a:defRPr>
            </a:lvl7pPr>
            <a:lvl8pPr marL="487510" indent="-243755">
              <a:spcAft>
                <a:spcPts val="0"/>
              </a:spcAft>
              <a:buFont typeface="Arial" panose="020B0604020202020204" pitchFamily="34" charset="0"/>
              <a:buChar char="-"/>
              <a:defRPr sz="2400" b="1">
                <a:solidFill>
                  <a:schemeClr val="tx1"/>
                </a:solidFill>
              </a:defRPr>
            </a:lvl8pPr>
            <a:lvl9pPr marL="487510" indent="-243755">
              <a:spcAft>
                <a:spcPts val="0"/>
              </a:spcAft>
              <a:buFont typeface="Arial" panose="020B0604020202020204" pitchFamily="34" charset="0"/>
              <a:buChar char="-"/>
              <a:defRPr sz="2400" b="1">
                <a:solidFill>
                  <a:schemeClr val="tx1"/>
                </a:solidFill>
              </a:defRPr>
            </a:lvl9pPr>
          </a:lstStyle>
          <a:p>
            <a:pPr lvl="0"/>
            <a:r>
              <a:rPr lang="en-US"/>
              <a:t>Click to edit Master text styles</a:t>
            </a:r>
          </a:p>
        </p:txBody>
      </p:sp>
      <p:sp>
        <p:nvSpPr>
          <p:cNvPr id="9" name="Content Placeholder 8"/>
          <p:cNvSpPr>
            <a:spLocks noGrp="1"/>
          </p:cNvSpPr>
          <p:nvPr>
            <p:ph sz="quarter" idx="16"/>
          </p:nvPr>
        </p:nvSpPr>
        <p:spPr>
          <a:xfrm>
            <a:off x="462085" y="2516191"/>
            <a:ext cx="3607740" cy="3540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8"/>
          <p:cNvSpPr>
            <a:spLocks noGrp="1"/>
          </p:cNvSpPr>
          <p:nvPr>
            <p:ph sz="quarter" idx="17"/>
          </p:nvPr>
        </p:nvSpPr>
        <p:spPr>
          <a:xfrm>
            <a:off x="4288957" y="2514601"/>
            <a:ext cx="3607740" cy="35417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8"/>
          <p:cNvSpPr>
            <a:spLocks noGrp="1"/>
          </p:cNvSpPr>
          <p:nvPr>
            <p:ph sz="quarter" idx="18"/>
          </p:nvPr>
        </p:nvSpPr>
        <p:spPr>
          <a:xfrm>
            <a:off x="8144936" y="2514601"/>
            <a:ext cx="3583397" cy="35417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12" name="Text Placeholder 6"/>
          <p:cNvSpPr>
            <a:spLocks noGrp="1"/>
          </p:cNvSpPr>
          <p:nvPr>
            <p:ph type="body" sz="quarter" idx="19"/>
          </p:nvPr>
        </p:nvSpPr>
        <p:spPr>
          <a:xfrm>
            <a:off x="461435" y="6134105"/>
            <a:ext cx="8682565" cy="398225"/>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4" name="Footer Placeholder 3"/>
          <p:cNvSpPr>
            <a:spLocks noGrp="1"/>
          </p:cNvSpPr>
          <p:nvPr>
            <p:ph type="ftr" sz="quarter" idx="20"/>
          </p:nvPr>
        </p:nvSpPr>
        <p:spPr/>
        <p:txBody>
          <a:bodyPr/>
          <a:lstStyle/>
          <a:p>
            <a:endParaRPr lang="en-US" dirty="0">
              <a:solidFill>
                <a:srgbClr val="000000"/>
              </a:solidFill>
            </a:endParaRPr>
          </a:p>
        </p:txBody>
      </p:sp>
      <p:sp>
        <p:nvSpPr>
          <p:cNvPr id="6" name="Slide Number Placeholder 5"/>
          <p:cNvSpPr>
            <a:spLocks noGrp="1"/>
          </p:cNvSpPr>
          <p:nvPr>
            <p:ph type="sldNum" sz="quarter" idx="21"/>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3026250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tro_1 column_call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2"/>
          </p:nvPr>
        </p:nvSpPr>
        <p:spPr>
          <a:xfrm>
            <a:off x="452558" y="1662114"/>
            <a:ext cx="7444140" cy="623887"/>
          </a:xfrm>
        </p:spPr>
        <p:txBody>
          <a:bodyPr/>
          <a:lstStyle>
            <a:lvl1pPr>
              <a:spcAft>
                <a:spcPts val="0"/>
              </a:spcAft>
              <a:defRPr b="1">
                <a:solidFill>
                  <a:schemeClr val="tx1"/>
                </a:solidFill>
              </a:defRPr>
            </a:lvl1pPr>
            <a:lvl2pPr marL="243755" indent="-243755">
              <a:spcAft>
                <a:spcPts val="0"/>
              </a:spcAft>
              <a:buFont typeface="Arial" panose="020B0604020202020204" pitchFamily="34" charset="0"/>
              <a:buChar char="•"/>
              <a:defRPr sz="2400" b="1">
                <a:solidFill>
                  <a:schemeClr val="tx1"/>
                </a:solidFill>
              </a:defRPr>
            </a:lvl2pPr>
            <a:lvl3pPr marL="487510" indent="-243755">
              <a:spcAft>
                <a:spcPts val="0"/>
              </a:spcAft>
              <a:buFont typeface="Arial" panose="020B0604020202020204" pitchFamily="34" charset="0"/>
              <a:buChar char="-"/>
              <a:defRPr sz="2400" b="1">
                <a:solidFill>
                  <a:schemeClr val="tx1"/>
                </a:solidFill>
              </a:defRPr>
            </a:lvl3pPr>
            <a:lvl4pPr marL="487510" indent="-243755">
              <a:spcAft>
                <a:spcPts val="0"/>
              </a:spcAft>
              <a:buFont typeface="Arial" panose="020B0604020202020204" pitchFamily="34" charset="0"/>
              <a:buChar char="-"/>
              <a:defRPr sz="2400" b="1">
                <a:solidFill>
                  <a:schemeClr val="tx1"/>
                </a:solidFill>
              </a:defRPr>
            </a:lvl4pPr>
            <a:lvl5pPr marL="487510" indent="-243755">
              <a:spcAft>
                <a:spcPts val="0"/>
              </a:spcAft>
              <a:buFont typeface="Arial" panose="020B0604020202020204" pitchFamily="34" charset="0"/>
              <a:buChar char="-"/>
              <a:defRPr sz="2400" b="1">
                <a:solidFill>
                  <a:schemeClr val="tx1"/>
                </a:solidFill>
              </a:defRPr>
            </a:lvl5pPr>
            <a:lvl6pPr marL="487510" indent="-243755">
              <a:spcAft>
                <a:spcPts val="0"/>
              </a:spcAft>
              <a:buFont typeface="Arial" panose="020B0604020202020204" pitchFamily="34" charset="0"/>
              <a:buChar char="-"/>
              <a:defRPr sz="2400" b="1">
                <a:solidFill>
                  <a:schemeClr val="tx1"/>
                </a:solidFill>
              </a:defRPr>
            </a:lvl6pPr>
            <a:lvl7pPr marL="487510" indent="-243755">
              <a:spcAft>
                <a:spcPts val="0"/>
              </a:spcAft>
              <a:buFont typeface="Arial" panose="020B0604020202020204" pitchFamily="34" charset="0"/>
              <a:buChar char="-"/>
              <a:defRPr sz="2400" b="1">
                <a:solidFill>
                  <a:schemeClr val="tx1"/>
                </a:solidFill>
              </a:defRPr>
            </a:lvl7pPr>
            <a:lvl8pPr marL="487510" indent="-243755">
              <a:spcAft>
                <a:spcPts val="0"/>
              </a:spcAft>
              <a:buFont typeface="Arial" panose="020B0604020202020204" pitchFamily="34" charset="0"/>
              <a:buChar char="-"/>
              <a:defRPr sz="2400" b="1">
                <a:solidFill>
                  <a:schemeClr val="tx1"/>
                </a:solidFill>
              </a:defRPr>
            </a:lvl8pPr>
            <a:lvl9pPr marL="487510" indent="-243755">
              <a:spcAft>
                <a:spcPts val="0"/>
              </a:spcAft>
              <a:buFont typeface="Arial" panose="020B0604020202020204" pitchFamily="34" charset="0"/>
              <a:buChar char="-"/>
              <a:defRPr sz="2400" b="1">
                <a:solidFill>
                  <a:schemeClr val="tx1"/>
                </a:solidFill>
              </a:defRPr>
            </a:lvl9pPr>
          </a:lstStyle>
          <a:p>
            <a:pPr lvl="0"/>
            <a:r>
              <a:rPr lang="en-US"/>
              <a:t>Click to edit Master text styles</a:t>
            </a:r>
          </a:p>
        </p:txBody>
      </p:sp>
      <p:sp>
        <p:nvSpPr>
          <p:cNvPr id="11" name="Content Placeholder 10"/>
          <p:cNvSpPr>
            <a:spLocks noGrp="1"/>
          </p:cNvSpPr>
          <p:nvPr>
            <p:ph sz="quarter" idx="15"/>
          </p:nvPr>
        </p:nvSpPr>
        <p:spPr>
          <a:xfrm>
            <a:off x="462084" y="2514601"/>
            <a:ext cx="7434611" cy="35417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6"/>
          </p:nvPr>
        </p:nvSpPr>
        <p:spPr>
          <a:xfrm>
            <a:off x="8130122" y="1662117"/>
            <a:ext cx="3598212" cy="4394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12" name="Text Placeholder 6"/>
          <p:cNvSpPr>
            <a:spLocks noGrp="1"/>
          </p:cNvSpPr>
          <p:nvPr>
            <p:ph type="body" sz="quarter" idx="17"/>
          </p:nvPr>
        </p:nvSpPr>
        <p:spPr>
          <a:xfrm>
            <a:off x="461435" y="6134102"/>
            <a:ext cx="8682565" cy="398225"/>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4" name="Footer Placeholder 3"/>
          <p:cNvSpPr>
            <a:spLocks noGrp="1"/>
          </p:cNvSpPr>
          <p:nvPr>
            <p:ph type="ftr" sz="quarter" idx="18"/>
          </p:nvPr>
        </p:nvSpPr>
        <p:spPr/>
        <p:txBody>
          <a:bodyPr/>
          <a:lstStyle/>
          <a:p>
            <a:endParaRPr lang="en-US" dirty="0">
              <a:solidFill>
                <a:srgbClr val="000000"/>
              </a:solidFill>
            </a:endParaRPr>
          </a:p>
        </p:txBody>
      </p:sp>
      <p:sp>
        <p:nvSpPr>
          <p:cNvPr id="6" name="Slide Number Placeholder 5"/>
          <p:cNvSpPr>
            <a:spLocks noGrp="1"/>
          </p:cNvSpPr>
          <p:nvPr>
            <p:ph type="sldNum" sz="quarter" idx="19"/>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2969673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tro_2 column_call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2"/>
          </p:nvPr>
        </p:nvSpPr>
        <p:spPr>
          <a:xfrm>
            <a:off x="452558" y="1662114"/>
            <a:ext cx="7444140" cy="623887"/>
          </a:xfrm>
        </p:spPr>
        <p:txBody>
          <a:bodyPr/>
          <a:lstStyle>
            <a:lvl1pPr>
              <a:spcAft>
                <a:spcPts val="0"/>
              </a:spcAft>
              <a:defRPr b="1">
                <a:solidFill>
                  <a:schemeClr val="tx1"/>
                </a:solidFill>
              </a:defRPr>
            </a:lvl1pPr>
            <a:lvl2pPr marL="243755" indent="-243755">
              <a:spcAft>
                <a:spcPts val="0"/>
              </a:spcAft>
              <a:buFont typeface="Arial" panose="020B0604020202020204" pitchFamily="34" charset="0"/>
              <a:buChar char="•"/>
              <a:defRPr sz="2400" b="1">
                <a:solidFill>
                  <a:schemeClr val="tx1"/>
                </a:solidFill>
              </a:defRPr>
            </a:lvl2pPr>
            <a:lvl3pPr marL="487510" indent="-243755">
              <a:spcAft>
                <a:spcPts val="0"/>
              </a:spcAft>
              <a:buFont typeface="Arial" panose="020B0604020202020204" pitchFamily="34" charset="0"/>
              <a:buChar char="-"/>
              <a:defRPr sz="2400" b="1">
                <a:solidFill>
                  <a:schemeClr val="tx1"/>
                </a:solidFill>
              </a:defRPr>
            </a:lvl3pPr>
            <a:lvl4pPr marL="487510" indent="-243755">
              <a:spcAft>
                <a:spcPts val="0"/>
              </a:spcAft>
              <a:buFont typeface="Arial" panose="020B0604020202020204" pitchFamily="34" charset="0"/>
              <a:buChar char="-"/>
              <a:defRPr sz="2400" b="1">
                <a:solidFill>
                  <a:schemeClr val="tx1"/>
                </a:solidFill>
              </a:defRPr>
            </a:lvl4pPr>
            <a:lvl5pPr marL="487510" indent="-243755">
              <a:spcAft>
                <a:spcPts val="0"/>
              </a:spcAft>
              <a:buFont typeface="Arial" panose="020B0604020202020204" pitchFamily="34" charset="0"/>
              <a:buChar char="-"/>
              <a:defRPr sz="2400" b="1">
                <a:solidFill>
                  <a:schemeClr val="tx1"/>
                </a:solidFill>
              </a:defRPr>
            </a:lvl5pPr>
            <a:lvl6pPr marL="487510" indent="-243755">
              <a:spcAft>
                <a:spcPts val="0"/>
              </a:spcAft>
              <a:buFont typeface="Arial" panose="020B0604020202020204" pitchFamily="34" charset="0"/>
              <a:buChar char="-"/>
              <a:defRPr sz="2400" b="1">
                <a:solidFill>
                  <a:schemeClr val="tx1"/>
                </a:solidFill>
              </a:defRPr>
            </a:lvl6pPr>
            <a:lvl7pPr marL="487510" indent="-243755">
              <a:spcAft>
                <a:spcPts val="0"/>
              </a:spcAft>
              <a:buFont typeface="Arial" panose="020B0604020202020204" pitchFamily="34" charset="0"/>
              <a:buChar char="-"/>
              <a:defRPr sz="2400" b="1">
                <a:solidFill>
                  <a:schemeClr val="tx1"/>
                </a:solidFill>
              </a:defRPr>
            </a:lvl7pPr>
            <a:lvl8pPr marL="487510" indent="-243755">
              <a:spcAft>
                <a:spcPts val="0"/>
              </a:spcAft>
              <a:buFont typeface="Arial" panose="020B0604020202020204" pitchFamily="34" charset="0"/>
              <a:buChar char="-"/>
              <a:defRPr sz="2400" b="1">
                <a:solidFill>
                  <a:schemeClr val="tx1"/>
                </a:solidFill>
              </a:defRPr>
            </a:lvl8pPr>
            <a:lvl9pPr marL="487510" indent="-243755">
              <a:spcAft>
                <a:spcPts val="0"/>
              </a:spcAft>
              <a:buFont typeface="Arial" panose="020B0604020202020204" pitchFamily="34" charset="0"/>
              <a:buChar char="-"/>
              <a:defRPr sz="2400" b="1">
                <a:solidFill>
                  <a:schemeClr val="tx1"/>
                </a:solidFill>
              </a:defRPr>
            </a:lvl9pPr>
          </a:lstStyle>
          <a:p>
            <a:pPr lvl="0"/>
            <a:r>
              <a:rPr lang="en-US"/>
              <a:t>Click to edit Master text styles</a:t>
            </a:r>
          </a:p>
        </p:txBody>
      </p:sp>
      <p:sp>
        <p:nvSpPr>
          <p:cNvPr id="12" name="Content Placeholder 11"/>
          <p:cNvSpPr>
            <a:spLocks noGrp="1"/>
          </p:cNvSpPr>
          <p:nvPr>
            <p:ph sz="quarter" idx="16"/>
          </p:nvPr>
        </p:nvSpPr>
        <p:spPr>
          <a:xfrm>
            <a:off x="462085" y="2514601"/>
            <a:ext cx="3607740" cy="35417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1"/>
          <p:cNvSpPr>
            <a:spLocks noGrp="1"/>
          </p:cNvSpPr>
          <p:nvPr>
            <p:ph sz="quarter" idx="17"/>
          </p:nvPr>
        </p:nvSpPr>
        <p:spPr>
          <a:xfrm>
            <a:off x="4288957" y="2514601"/>
            <a:ext cx="3607740" cy="35417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1"/>
          <p:cNvSpPr>
            <a:spLocks noGrp="1"/>
          </p:cNvSpPr>
          <p:nvPr>
            <p:ph sz="quarter" idx="18"/>
          </p:nvPr>
        </p:nvSpPr>
        <p:spPr>
          <a:xfrm>
            <a:off x="8120594" y="1662113"/>
            <a:ext cx="3607740"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15" name="Text Placeholder 6"/>
          <p:cNvSpPr>
            <a:spLocks noGrp="1"/>
          </p:cNvSpPr>
          <p:nvPr>
            <p:ph type="body" sz="quarter" idx="19"/>
          </p:nvPr>
        </p:nvSpPr>
        <p:spPr>
          <a:xfrm>
            <a:off x="461435" y="6134102"/>
            <a:ext cx="8682565" cy="398225"/>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4" name="Footer Placeholder 3"/>
          <p:cNvSpPr>
            <a:spLocks noGrp="1"/>
          </p:cNvSpPr>
          <p:nvPr>
            <p:ph type="ftr" sz="quarter" idx="20"/>
          </p:nvPr>
        </p:nvSpPr>
        <p:spPr/>
        <p:txBody>
          <a:bodyPr/>
          <a:lstStyle/>
          <a:p>
            <a:endParaRPr lang="en-US" dirty="0">
              <a:solidFill>
                <a:srgbClr val="000000"/>
              </a:solidFill>
            </a:endParaRPr>
          </a:p>
        </p:txBody>
      </p:sp>
      <p:sp>
        <p:nvSpPr>
          <p:cNvPr id="6" name="Slide Number Placeholder 5"/>
          <p:cNvSpPr>
            <a:spLocks noGrp="1"/>
          </p:cNvSpPr>
          <p:nvPr>
            <p:ph type="sldNum" sz="quarter" idx="21"/>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1301081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tro comparison_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2"/>
          </p:nvPr>
        </p:nvSpPr>
        <p:spPr>
          <a:xfrm>
            <a:off x="452556" y="1662113"/>
            <a:ext cx="5524349" cy="4394200"/>
          </a:xfrm>
        </p:spPr>
        <p:txBody>
          <a:bodyPr/>
          <a:lstStyle>
            <a:lvl1pPr>
              <a:defRPr b="0">
                <a:solidFill>
                  <a:schemeClr val="tx1"/>
                </a:solidFill>
              </a:defRPr>
            </a:lvl1pPr>
            <a:lvl2pPr marL="243755" indent="-243755">
              <a:buFont typeface="Arial" panose="020B0604020202020204" pitchFamily="34" charset="0"/>
              <a:buChar char="•"/>
              <a:defRPr sz="2133" b="0">
                <a:solidFill>
                  <a:schemeClr val="tx1"/>
                </a:solidFill>
              </a:defRPr>
            </a:lvl2pPr>
            <a:lvl3pPr marL="487510" indent="-243755">
              <a:buFont typeface="Arial" panose="020B0604020202020204" pitchFamily="34" charset="0"/>
              <a:buChar char="-"/>
              <a:defRPr sz="1867" b="0">
                <a:solidFill>
                  <a:schemeClr val="tx1"/>
                </a:solidFill>
              </a:defRPr>
            </a:lvl3pPr>
            <a:lvl4pPr marL="487510" indent="-243755">
              <a:buFont typeface="Arial" panose="020B0604020202020204" pitchFamily="34" charset="0"/>
              <a:buChar char="-"/>
              <a:defRPr sz="1867" b="0">
                <a:solidFill>
                  <a:schemeClr val="tx1"/>
                </a:solidFill>
              </a:defRPr>
            </a:lvl4pPr>
            <a:lvl5pPr marL="487510" indent="-243755">
              <a:buFont typeface="Arial" panose="020B0604020202020204" pitchFamily="34" charset="0"/>
              <a:buChar char="-"/>
              <a:defRPr sz="1867" b="0">
                <a:solidFill>
                  <a:schemeClr val="tx1"/>
                </a:solidFill>
              </a:defRPr>
            </a:lvl5pPr>
            <a:lvl6pPr marL="487510" indent="-243755">
              <a:buFont typeface="Arial" panose="020B0604020202020204" pitchFamily="34" charset="0"/>
              <a:buChar char="-"/>
              <a:defRPr sz="1867" b="0">
                <a:solidFill>
                  <a:schemeClr val="tx1"/>
                </a:solidFill>
              </a:defRPr>
            </a:lvl6pPr>
            <a:lvl7pPr marL="487510" indent="-243755">
              <a:buFont typeface="Arial" panose="020B0604020202020204" pitchFamily="34" charset="0"/>
              <a:buChar char="-"/>
              <a:defRPr sz="1867" b="0">
                <a:solidFill>
                  <a:schemeClr val="tx1"/>
                </a:solidFill>
              </a:defRPr>
            </a:lvl7pPr>
            <a:lvl8pPr marL="487510" indent="-243755">
              <a:buFont typeface="Arial" panose="020B0604020202020204" pitchFamily="34" charset="0"/>
              <a:buChar char="-"/>
              <a:defRPr sz="1867" b="0">
                <a:solidFill>
                  <a:schemeClr val="tx1"/>
                </a:solidFill>
              </a:defRPr>
            </a:lvl8pPr>
            <a:lvl9pPr marL="487510" indent="-243755">
              <a:buFont typeface="Arial" panose="020B0604020202020204" pitchFamily="34" charset="0"/>
              <a:buChar char="-"/>
              <a:defRPr sz="1867" b="0">
                <a:solidFill>
                  <a:schemeClr val="tx1"/>
                </a:solidFill>
              </a:defRPr>
            </a:lvl9pPr>
          </a:lstStyle>
          <a:p>
            <a:pPr lvl="0"/>
            <a:r>
              <a:rPr lang="en-US"/>
              <a:t>Click to edit Master text styles</a:t>
            </a:r>
          </a:p>
        </p:txBody>
      </p:sp>
      <p:sp>
        <p:nvSpPr>
          <p:cNvPr id="26" name="Text Placeholder 4"/>
          <p:cNvSpPr>
            <a:spLocks noGrp="1"/>
          </p:cNvSpPr>
          <p:nvPr>
            <p:ph type="body" sz="quarter" idx="20"/>
          </p:nvPr>
        </p:nvSpPr>
        <p:spPr>
          <a:xfrm>
            <a:off x="6215098" y="1662113"/>
            <a:ext cx="5513236" cy="4394200"/>
          </a:xfrm>
        </p:spPr>
        <p:txBody>
          <a:bodyPr/>
          <a:lstStyle>
            <a:lvl1pPr>
              <a:defRPr b="0">
                <a:solidFill>
                  <a:schemeClr val="tx1"/>
                </a:solidFill>
              </a:defRPr>
            </a:lvl1pPr>
            <a:lvl2pPr marL="243755" indent="-243755">
              <a:buFont typeface="Arial" panose="020B0604020202020204" pitchFamily="34" charset="0"/>
              <a:buChar char="•"/>
              <a:defRPr sz="2133" b="0">
                <a:solidFill>
                  <a:schemeClr val="tx1"/>
                </a:solidFill>
              </a:defRPr>
            </a:lvl2pPr>
            <a:lvl3pPr marL="487510" indent="-243755">
              <a:buFont typeface="Arial" panose="020B0604020202020204" pitchFamily="34" charset="0"/>
              <a:buChar char="-"/>
              <a:defRPr sz="1867" b="0">
                <a:solidFill>
                  <a:schemeClr val="tx1"/>
                </a:solidFill>
              </a:defRPr>
            </a:lvl3pPr>
            <a:lvl4pPr marL="487510" indent="-243755">
              <a:buFont typeface="Arial" panose="020B0604020202020204" pitchFamily="34" charset="0"/>
              <a:buChar char="-"/>
              <a:defRPr sz="1867" b="0">
                <a:solidFill>
                  <a:schemeClr val="tx1"/>
                </a:solidFill>
              </a:defRPr>
            </a:lvl4pPr>
            <a:lvl5pPr marL="487510" indent="-243755">
              <a:buFont typeface="Arial" panose="020B0604020202020204" pitchFamily="34" charset="0"/>
              <a:buChar char="-"/>
              <a:defRPr sz="1867" b="0">
                <a:solidFill>
                  <a:schemeClr val="tx1"/>
                </a:solidFill>
              </a:defRPr>
            </a:lvl5pPr>
            <a:lvl6pPr marL="487510" indent="-243755">
              <a:buFont typeface="Arial" panose="020B0604020202020204" pitchFamily="34" charset="0"/>
              <a:buChar char="-"/>
              <a:defRPr sz="1867" b="0">
                <a:solidFill>
                  <a:schemeClr val="tx1"/>
                </a:solidFill>
              </a:defRPr>
            </a:lvl6pPr>
            <a:lvl7pPr marL="487510" indent="-243755">
              <a:buFont typeface="Arial" panose="020B0604020202020204" pitchFamily="34" charset="0"/>
              <a:buChar char="-"/>
              <a:defRPr sz="1867" b="0">
                <a:solidFill>
                  <a:schemeClr val="tx1"/>
                </a:solidFill>
              </a:defRPr>
            </a:lvl7pPr>
            <a:lvl8pPr marL="487510" indent="-243755">
              <a:buFont typeface="Arial" panose="020B0604020202020204" pitchFamily="34" charset="0"/>
              <a:buChar char="-"/>
              <a:defRPr sz="1867" b="0">
                <a:solidFill>
                  <a:schemeClr val="tx1"/>
                </a:solidFill>
              </a:defRPr>
            </a:lvl8pPr>
            <a:lvl9pPr marL="487510" indent="-243755">
              <a:buFont typeface="Arial" panose="020B0604020202020204" pitchFamily="34" charset="0"/>
              <a:buChar char="-"/>
              <a:defRPr sz="1867" b="0">
                <a:solidFill>
                  <a:schemeClr val="tx1"/>
                </a:solidFill>
              </a:defRPr>
            </a:lvl9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12" name="Text Placeholder 6"/>
          <p:cNvSpPr>
            <a:spLocks noGrp="1"/>
          </p:cNvSpPr>
          <p:nvPr>
            <p:ph type="body" sz="quarter" idx="16"/>
          </p:nvPr>
        </p:nvSpPr>
        <p:spPr>
          <a:xfrm>
            <a:off x="461435" y="6134102"/>
            <a:ext cx="8682565" cy="398225"/>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4" name="Footer Placeholder 3"/>
          <p:cNvSpPr>
            <a:spLocks noGrp="1"/>
          </p:cNvSpPr>
          <p:nvPr>
            <p:ph type="ftr" sz="quarter" idx="21"/>
          </p:nvPr>
        </p:nvSpPr>
        <p:spPr/>
        <p:txBody>
          <a:bodyPr/>
          <a:lstStyle/>
          <a:p>
            <a:endParaRPr lang="en-US" dirty="0">
              <a:solidFill>
                <a:srgbClr val="000000"/>
              </a:solidFill>
            </a:endParaRPr>
          </a:p>
        </p:txBody>
      </p:sp>
      <p:sp>
        <p:nvSpPr>
          <p:cNvPr id="6" name="Slide Number Placeholder 5"/>
          <p:cNvSpPr>
            <a:spLocks noGrp="1"/>
          </p:cNvSpPr>
          <p:nvPr>
            <p:ph type="sldNum" sz="quarter" idx="22"/>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1949576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tro comparison_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2"/>
          </p:nvPr>
        </p:nvSpPr>
        <p:spPr>
          <a:xfrm>
            <a:off x="452560" y="1662113"/>
            <a:ext cx="3617265" cy="4394200"/>
          </a:xfrm>
        </p:spPr>
        <p:txBody>
          <a:bodyPr/>
          <a:lstStyle>
            <a:lvl1pPr>
              <a:defRPr b="0">
                <a:solidFill>
                  <a:schemeClr val="tx1"/>
                </a:solidFill>
              </a:defRPr>
            </a:lvl1pPr>
            <a:lvl2pPr marL="243755" indent="-243755">
              <a:buFont typeface="Arial" panose="020B0604020202020204" pitchFamily="34" charset="0"/>
              <a:buChar char="•"/>
              <a:defRPr sz="2400" b="0">
                <a:solidFill>
                  <a:schemeClr val="tx1"/>
                </a:solidFill>
              </a:defRPr>
            </a:lvl2pPr>
            <a:lvl3pPr marL="487510" indent="-243755">
              <a:buFont typeface="Arial" panose="020B0604020202020204" pitchFamily="34" charset="0"/>
              <a:buChar char="-"/>
              <a:defRPr sz="2133" b="0">
                <a:solidFill>
                  <a:schemeClr val="tx1"/>
                </a:solidFill>
              </a:defRPr>
            </a:lvl3pPr>
            <a:lvl4pPr marL="487510" indent="-243755">
              <a:buFont typeface="Arial" panose="020B0604020202020204" pitchFamily="34" charset="0"/>
              <a:buChar char="-"/>
              <a:defRPr sz="2133" b="0">
                <a:solidFill>
                  <a:schemeClr val="tx1"/>
                </a:solidFill>
              </a:defRPr>
            </a:lvl4pPr>
            <a:lvl5pPr marL="487510" indent="-243755">
              <a:buFont typeface="Arial" panose="020B0604020202020204" pitchFamily="34" charset="0"/>
              <a:buChar char="-"/>
              <a:defRPr sz="2133" b="0">
                <a:solidFill>
                  <a:schemeClr val="tx1"/>
                </a:solidFill>
              </a:defRPr>
            </a:lvl5pPr>
            <a:lvl6pPr marL="487510" indent="-243755">
              <a:buFont typeface="Arial" panose="020B0604020202020204" pitchFamily="34" charset="0"/>
              <a:buChar char="-"/>
              <a:defRPr sz="2133" b="0">
                <a:solidFill>
                  <a:schemeClr val="tx1"/>
                </a:solidFill>
              </a:defRPr>
            </a:lvl6pPr>
            <a:lvl7pPr marL="487510" indent="-243755">
              <a:buFont typeface="Arial" panose="020B0604020202020204" pitchFamily="34" charset="0"/>
              <a:buChar char="-"/>
              <a:defRPr sz="2133" b="0">
                <a:solidFill>
                  <a:schemeClr val="tx1"/>
                </a:solidFill>
              </a:defRPr>
            </a:lvl7pPr>
            <a:lvl8pPr marL="487510" indent="-243755">
              <a:buFont typeface="Arial" panose="020B0604020202020204" pitchFamily="34" charset="0"/>
              <a:buChar char="-"/>
              <a:defRPr sz="2133" b="0">
                <a:solidFill>
                  <a:schemeClr val="tx1"/>
                </a:solidFill>
              </a:defRPr>
            </a:lvl8pPr>
            <a:lvl9pPr marL="487510" indent="-243755">
              <a:buFont typeface="Arial" panose="020B0604020202020204" pitchFamily="34" charset="0"/>
              <a:buChar char="-"/>
              <a:defRPr sz="2133" b="0">
                <a:solidFill>
                  <a:schemeClr val="tx1"/>
                </a:solidFill>
              </a:defRPr>
            </a:lvl9pPr>
          </a:lstStyle>
          <a:p>
            <a:pPr lvl="0"/>
            <a:r>
              <a:rPr lang="en-US"/>
              <a:t>Click to edit Master text styles</a:t>
            </a:r>
          </a:p>
        </p:txBody>
      </p:sp>
      <p:sp>
        <p:nvSpPr>
          <p:cNvPr id="26" name="Text Placeholder 4"/>
          <p:cNvSpPr>
            <a:spLocks noGrp="1"/>
          </p:cNvSpPr>
          <p:nvPr>
            <p:ph type="body" sz="quarter" idx="20"/>
          </p:nvPr>
        </p:nvSpPr>
        <p:spPr>
          <a:xfrm>
            <a:off x="4293722" y="1662113"/>
            <a:ext cx="3617265" cy="4394200"/>
          </a:xfrm>
        </p:spPr>
        <p:txBody>
          <a:bodyPr/>
          <a:lstStyle>
            <a:lvl1pPr>
              <a:defRPr b="0">
                <a:solidFill>
                  <a:schemeClr val="tx1"/>
                </a:solidFill>
              </a:defRPr>
            </a:lvl1pPr>
            <a:lvl2pPr marL="243755" indent="-243755">
              <a:buFont typeface="Arial" panose="020B0604020202020204" pitchFamily="34" charset="0"/>
              <a:buChar char="•"/>
              <a:defRPr sz="2400" b="0">
                <a:solidFill>
                  <a:schemeClr val="tx1"/>
                </a:solidFill>
              </a:defRPr>
            </a:lvl2pPr>
            <a:lvl3pPr marL="487510" indent="-243755">
              <a:buFont typeface="Arial" panose="020B0604020202020204" pitchFamily="34" charset="0"/>
              <a:buChar char="-"/>
              <a:defRPr sz="2133" b="0">
                <a:solidFill>
                  <a:schemeClr val="tx1"/>
                </a:solidFill>
              </a:defRPr>
            </a:lvl3pPr>
            <a:lvl4pPr marL="487510" indent="-243755">
              <a:buFont typeface="Arial" panose="020B0604020202020204" pitchFamily="34" charset="0"/>
              <a:buChar char="-"/>
              <a:defRPr sz="2133" b="0">
                <a:solidFill>
                  <a:schemeClr val="tx1"/>
                </a:solidFill>
              </a:defRPr>
            </a:lvl4pPr>
            <a:lvl5pPr marL="487510" indent="-243755">
              <a:buFont typeface="Arial" panose="020B0604020202020204" pitchFamily="34" charset="0"/>
              <a:buChar char="-"/>
              <a:defRPr sz="2133" b="0">
                <a:solidFill>
                  <a:schemeClr val="tx1"/>
                </a:solidFill>
              </a:defRPr>
            </a:lvl5pPr>
            <a:lvl6pPr marL="487510" indent="-243755">
              <a:buFont typeface="Arial" panose="020B0604020202020204" pitchFamily="34" charset="0"/>
              <a:buChar char="-"/>
              <a:defRPr sz="2133" b="0">
                <a:solidFill>
                  <a:schemeClr val="tx1"/>
                </a:solidFill>
              </a:defRPr>
            </a:lvl6pPr>
            <a:lvl7pPr marL="487510" indent="-243755">
              <a:buFont typeface="Arial" panose="020B0604020202020204" pitchFamily="34" charset="0"/>
              <a:buChar char="-"/>
              <a:defRPr sz="2133" b="0">
                <a:solidFill>
                  <a:schemeClr val="tx1"/>
                </a:solidFill>
              </a:defRPr>
            </a:lvl7pPr>
            <a:lvl8pPr marL="487510" indent="-243755">
              <a:buFont typeface="Arial" panose="020B0604020202020204" pitchFamily="34" charset="0"/>
              <a:buChar char="-"/>
              <a:defRPr sz="2133" b="0">
                <a:solidFill>
                  <a:schemeClr val="tx1"/>
                </a:solidFill>
              </a:defRPr>
            </a:lvl8pPr>
            <a:lvl9pPr marL="487510" indent="-243755">
              <a:buFont typeface="Arial" panose="020B0604020202020204" pitchFamily="34" charset="0"/>
              <a:buChar char="-"/>
              <a:defRPr sz="2133" b="0">
                <a:solidFill>
                  <a:schemeClr val="tx1"/>
                </a:solidFill>
              </a:defRPr>
            </a:lvl9pPr>
          </a:lstStyle>
          <a:p>
            <a:pPr lvl="0"/>
            <a:r>
              <a:rPr lang="en-US"/>
              <a:t>Click to edit Master text styles</a:t>
            </a:r>
          </a:p>
        </p:txBody>
      </p:sp>
      <p:sp>
        <p:nvSpPr>
          <p:cNvPr id="27" name="Text Placeholder 4"/>
          <p:cNvSpPr>
            <a:spLocks noGrp="1"/>
          </p:cNvSpPr>
          <p:nvPr>
            <p:ph type="body" sz="quarter" idx="21"/>
          </p:nvPr>
        </p:nvSpPr>
        <p:spPr>
          <a:xfrm>
            <a:off x="8130120" y="1662113"/>
            <a:ext cx="3617265" cy="4394200"/>
          </a:xfrm>
        </p:spPr>
        <p:txBody>
          <a:bodyPr/>
          <a:lstStyle>
            <a:lvl1pPr>
              <a:defRPr b="0">
                <a:solidFill>
                  <a:schemeClr val="tx1"/>
                </a:solidFill>
              </a:defRPr>
            </a:lvl1pPr>
            <a:lvl2pPr marL="243755" indent="-243755">
              <a:buFont typeface="Arial" panose="020B0604020202020204" pitchFamily="34" charset="0"/>
              <a:buChar char="•"/>
              <a:defRPr sz="2400" b="0">
                <a:solidFill>
                  <a:schemeClr val="tx1"/>
                </a:solidFill>
              </a:defRPr>
            </a:lvl2pPr>
            <a:lvl3pPr marL="487510" indent="-243755">
              <a:buFont typeface="Arial" panose="020B0604020202020204" pitchFamily="34" charset="0"/>
              <a:buChar char="-"/>
              <a:defRPr sz="2133" b="0">
                <a:solidFill>
                  <a:schemeClr val="tx1"/>
                </a:solidFill>
              </a:defRPr>
            </a:lvl3pPr>
            <a:lvl4pPr marL="487510" indent="-243755">
              <a:buFont typeface="Arial" panose="020B0604020202020204" pitchFamily="34" charset="0"/>
              <a:buChar char="-"/>
              <a:defRPr sz="2133" b="0">
                <a:solidFill>
                  <a:schemeClr val="tx1"/>
                </a:solidFill>
              </a:defRPr>
            </a:lvl4pPr>
            <a:lvl5pPr marL="487510" indent="-243755">
              <a:buFont typeface="Arial" panose="020B0604020202020204" pitchFamily="34" charset="0"/>
              <a:buChar char="-"/>
              <a:defRPr sz="2133" b="0">
                <a:solidFill>
                  <a:schemeClr val="tx1"/>
                </a:solidFill>
              </a:defRPr>
            </a:lvl5pPr>
            <a:lvl6pPr marL="487510" indent="-243755">
              <a:buFont typeface="Arial" panose="020B0604020202020204" pitchFamily="34" charset="0"/>
              <a:buChar char="-"/>
              <a:defRPr sz="2133" b="0">
                <a:solidFill>
                  <a:schemeClr val="tx1"/>
                </a:solidFill>
              </a:defRPr>
            </a:lvl6pPr>
            <a:lvl7pPr marL="487510" indent="-243755">
              <a:buFont typeface="Arial" panose="020B0604020202020204" pitchFamily="34" charset="0"/>
              <a:buChar char="-"/>
              <a:defRPr sz="2133" b="0">
                <a:solidFill>
                  <a:schemeClr val="tx1"/>
                </a:solidFill>
              </a:defRPr>
            </a:lvl7pPr>
            <a:lvl8pPr marL="487510" indent="-243755">
              <a:buFont typeface="Arial" panose="020B0604020202020204" pitchFamily="34" charset="0"/>
              <a:buChar char="-"/>
              <a:defRPr sz="2133" b="0">
                <a:solidFill>
                  <a:schemeClr val="tx1"/>
                </a:solidFill>
              </a:defRPr>
            </a:lvl8pPr>
            <a:lvl9pPr marL="487510" indent="-243755">
              <a:buFont typeface="Arial" panose="020B0604020202020204" pitchFamily="34" charset="0"/>
              <a:buChar char="-"/>
              <a:defRPr sz="2133" b="0">
                <a:solidFill>
                  <a:schemeClr val="tx1"/>
                </a:solidFill>
              </a:defRPr>
            </a:lvl9pPr>
          </a:lstStyle>
          <a:p>
            <a:pPr lvl="0"/>
            <a:r>
              <a:rPr lang="en-US"/>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12" name="Text Placeholder 6"/>
          <p:cNvSpPr>
            <a:spLocks noGrp="1"/>
          </p:cNvSpPr>
          <p:nvPr>
            <p:ph type="body" sz="quarter" idx="16"/>
          </p:nvPr>
        </p:nvSpPr>
        <p:spPr>
          <a:xfrm>
            <a:off x="461438" y="6134102"/>
            <a:ext cx="8682567" cy="398225"/>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4" name="Footer Placeholder 3"/>
          <p:cNvSpPr>
            <a:spLocks noGrp="1"/>
          </p:cNvSpPr>
          <p:nvPr>
            <p:ph type="ftr" sz="quarter" idx="22"/>
          </p:nvPr>
        </p:nvSpPr>
        <p:spPr/>
        <p:txBody>
          <a:bodyPr/>
          <a:lstStyle/>
          <a:p>
            <a:endParaRPr lang="en-US" dirty="0">
              <a:solidFill>
                <a:srgbClr val="000000"/>
              </a:solidFill>
            </a:endParaRPr>
          </a:p>
        </p:txBody>
      </p:sp>
      <p:sp>
        <p:nvSpPr>
          <p:cNvPr id="6" name="Slide Number Placeholder 5"/>
          <p:cNvSpPr>
            <a:spLocks noGrp="1"/>
          </p:cNvSpPr>
          <p:nvPr>
            <p:ph type="sldNum" sz="quarter" idx="23"/>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12240010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6"/>
          </p:nvPr>
        </p:nvSpPr>
        <p:spPr>
          <a:xfrm>
            <a:off x="462085" y="1662113"/>
            <a:ext cx="5514825"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7"/>
          </p:nvPr>
        </p:nvSpPr>
        <p:spPr>
          <a:xfrm>
            <a:off x="6215095" y="1662113"/>
            <a:ext cx="5513235"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11" name="Text Placeholder 6"/>
          <p:cNvSpPr>
            <a:spLocks noGrp="1"/>
          </p:cNvSpPr>
          <p:nvPr>
            <p:ph type="body" sz="quarter" idx="18"/>
          </p:nvPr>
        </p:nvSpPr>
        <p:spPr>
          <a:xfrm>
            <a:off x="461438" y="6134102"/>
            <a:ext cx="8682567" cy="398225"/>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4" name="Footer Placeholder 3"/>
          <p:cNvSpPr>
            <a:spLocks noGrp="1"/>
          </p:cNvSpPr>
          <p:nvPr>
            <p:ph type="ftr" sz="quarter" idx="19"/>
          </p:nvPr>
        </p:nvSpPr>
        <p:spPr/>
        <p:txBody>
          <a:bodyPr/>
          <a:lstStyle/>
          <a:p>
            <a:endParaRPr lang="en-US" dirty="0">
              <a:solidFill>
                <a:srgbClr val="000000"/>
              </a:solidFill>
            </a:endParaRPr>
          </a:p>
        </p:txBody>
      </p:sp>
      <p:sp>
        <p:nvSpPr>
          <p:cNvPr id="5" name="Slide Number Placeholder 4"/>
          <p:cNvSpPr>
            <a:spLocks noGrp="1"/>
          </p:cNvSpPr>
          <p:nvPr>
            <p:ph type="sldNum" sz="quarter" idx="20"/>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41254102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6"/>
          </p:nvPr>
        </p:nvSpPr>
        <p:spPr>
          <a:xfrm>
            <a:off x="462085" y="1662113"/>
            <a:ext cx="3607740"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p:cNvSpPr>
            <a:spLocks noGrp="1"/>
          </p:cNvSpPr>
          <p:nvPr>
            <p:ph sz="quarter" idx="17"/>
          </p:nvPr>
        </p:nvSpPr>
        <p:spPr>
          <a:xfrm>
            <a:off x="4293865" y="1662113"/>
            <a:ext cx="3607740"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p:cNvSpPr>
            <a:spLocks noGrp="1"/>
          </p:cNvSpPr>
          <p:nvPr>
            <p:ph sz="quarter" idx="18"/>
          </p:nvPr>
        </p:nvSpPr>
        <p:spPr>
          <a:xfrm>
            <a:off x="8130122" y="1662113"/>
            <a:ext cx="3607740"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11" name="Text Placeholder 6"/>
          <p:cNvSpPr>
            <a:spLocks noGrp="1"/>
          </p:cNvSpPr>
          <p:nvPr>
            <p:ph type="body" sz="quarter" idx="19"/>
          </p:nvPr>
        </p:nvSpPr>
        <p:spPr>
          <a:xfrm>
            <a:off x="461438" y="6134102"/>
            <a:ext cx="8682567" cy="398225"/>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4" name="Footer Placeholder 3"/>
          <p:cNvSpPr>
            <a:spLocks noGrp="1"/>
          </p:cNvSpPr>
          <p:nvPr>
            <p:ph type="ftr" sz="quarter" idx="20"/>
          </p:nvPr>
        </p:nvSpPr>
        <p:spPr/>
        <p:txBody>
          <a:bodyPr/>
          <a:lstStyle/>
          <a:p>
            <a:endParaRPr lang="en-US" dirty="0">
              <a:solidFill>
                <a:srgbClr val="000000"/>
              </a:solidFill>
            </a:endParaRPr>
          </a:p>
        </p:txBody>
      </p:sp>
      <p:sp>
        <p:nvSpPr>
          <p:cNvPr id="5" name="Slide Number Placeholder 4"/>
          <p:cNvSpPr>
            <a:spLocks noGrp="1"/>
          </p:cNvSpPr>
          <p:nvPr>
            <p:ph type="sldNum" sz="quarter" idx="21"/>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1375730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Caregiver Photo 2">
    <p:spTree>
      <p:nvGrpSpPr>
        <p:cNvPr id="1" name=""/>
        <p:cNvGrpSpPr/>
        <p:nvPr/>
      </p:nvGrpSpPr>
      <p:grpSpPr>
        <a:xfrm>
          <a:off x="0" y="0"/>
          <a:ext cx="0" cy="0"/>
          <a:chOff x="0" y="0"/>
          <a:chExt cx="0" cy="0"/>
        </a:xfrm>
      </p:grpSpPr>
      <p:pic>
        <p:nvPicPr>
          <p:cNvPr id="3" name="Picture 2" descr="Group.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203840" cy="6868496"/>
          </a:xfrm>
          <a:prstGeom prst="rect">
            <a:avLst/>
          </a:prstGeom>
        </p:spPr>
      </p:pic>
      <p:sp>
        <p:nvSpPr>
          <p:cNvPr id="2" name="Rectangle 1"/>
          <p:cNvSpPr/>
          <p:nvPr userDrawn="1"/>
        </p:nvSpPr>
        <p:spPr>
          <a:xfrm>
            <a:off x="2" y="4493558"/>
            <a:ext cx="12203841" cy="1607615"/>
          </a:xfrm>
          <a:prstGeom prst="rect">
            <a:avLst/>
          </a:prstGeom>
          <a:solidFill>
            <a:srgbClr val="008065">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itle 1"/>
          <p:cNvSpPr>
            <a:spLocks noGrp="1"/>
          </p:cNvSpPr>
          <p:nvPr>
            <p:ph type="title"/>
          </p:nvPr>
        </p:nvSpPr>
        <p:spPr>
          <a:xfrm>
            <a:off x="609600" y="4812422"/>
            <a:ext cx="10972800" cy="483680"/>
          </a:xfrm>
          <a:prstGeom prst="rect">
            <a:avLst/>
          </a:prstGeom>
        </p:spPr>
        <p:txBody>
          <a:bodyPr>
            <a:noAutofit/>
          </a:bodyPr>
          <a:lstStyle>
            <a:lvl1pPr algn="ctr">
              <a:defRPr sz="3600" b="1" i="0">
                <a:solidFill>
                  <a:schemeClr val="bg1"/>
                </a:solidFill>
              </a:defRPr>
            </a:lvl1pPr>
          </a:lstStyle>
          <a:p>
            <a:r>
              <a:rPr lang="en-US" dirty="0"/>
              <a:t>Click to edit Master title style</a:t>
            </a:r>
          </a:p>
        </p:txBody>
      </p:sp>
      <p:sp>
        <p:nvSpPr>
          <p:cNvPr id="8" name="Text Placeholder 6"/>
          <p:cNvSpPr>
            <a:spLocks noGrp="1"/>
          </p:cNvSpPr>
          <p:nvPr>
            <p:ph type="body" sz="quarter" idx="10" hasCustomPrompt="1"/>
          </p:nvPr>
        </p:nvSpPr>
        <p:spPr>
          <a:xfrm>
            <a:off x="609600" y="5385662"/>
            <a:ext cx="10972800" cy="400110"/>
          </a:xfrm>
        </p:spPr>
        <p:txBody>
          <a:bodyPr wrap="square">
            <a:spAutoFit/>
          </a:bodyPr>
          <a:lstStyle>
            <a:lvl1pPr marL="0" indent="0" algn="ctr">
              <a:buFontTx/>
              <a:buNone/>
              <a:defRPr sz="2000" baseline="0">
                <a:solidFill>
                  <a:schemeClr val="bg2"/>
                </a:solidFill>
              </a:defRPr>
            </a:lvl1pPr>
          </a:lstStyle>
          <a:p>
            <a:pPr lvl="0"/>
            <a:r>
              <a:rPr lang="en-US" dirty="0"/>
              <a:t>Click to edit subhead</a:t>
            </a:r>
          </a:p>
        </p:txBody>
      </p:sp>
      <p:pic>
        <p:nvPicPr>
          <p:cNvPr id="10" name="Picture 9" descr="ABCMC_OOH+Digital_CMYK_Hwhite.png"/>
          <p:cNvPicPr>
            <a:picLocks/>
          </p:cNvPicPr>
          <p:nvPr userDrawn="1"/>
        </p:nvPicPr>
        <p:blipFill>
          <a:blip r:embed="rId3">
            <a:extLst>
              <a:ext uri="{28A0092B-C50C-407E-A947-70E740481C1C}">
                <a14:useLocalDpi xmlns:a14="http://schemas.microsoft.com/office/drawing/2010/main"/>
              </a:ext>
            </a:extLst>
          </a:blip>
          <a:stretch>
            <a:fillRect/>
          </a:stretch>
        </p:blipFill>
        <p:spPr>
          <a:xfrm>
            <a:off x="429240" y="6467304"/>
            <a:ext cx="3998976" cy="228600"/>
          </a:xfrm>
          <a:prstGeom prst="rect">
            <a:avLst/>
          </a:prstGeom>
        </p:spPr>
      </p:pic>
    </p:spTree>
    <p:extLst>
      <p:ext uri="{BB962C8B-B14F-4D97-AF65-F5344CB8AC3E}">
        <p14:creationId xmlns:p14="http://schemas.microsoft.com/office/powerpoint/2010/main" val="1601051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ft column n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6"/>
          </p:nvPr>
        </p:nvSpPr>
        <p:spPr>
          <a:xfrm>
            <a:off x="462085" y="1662113"/>
            <a:ext cx="3607740"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p:cNvSpPr>
            <a:spLocks noGrp="1"/>
          </p:cNvSpPr>
          <p:nvPr>
            <p:ph sz="quarter" idx="17"/>
          </p:nvPr>
        </p:nvSpPr>
        <p:spPr>
          <a:xfrm>
            <a:off x="4293863" y="1662113"/>
            <a:ext cx="7434467"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11" name="Text Placeholder 6"/>
          <p:cNvSpPr>
            <a:spLocks noGrp="1"/>
          </p:cNvSpPr>
          <p:nvPr>
            <p:ph type="body" sz="quarter" idx="18"/>
          </p:nvPr>
        </p:nvSpPr>
        <p:spPr>
          <a:xfrm>
            <a:off x="461438" y="6134102"/>
            <a:ext cx="8682567" cy="398225"/>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4" name="Footer Placeholder 3"/>
          <p:cNvSpPr>
            <a:spLocks noGrp="1"/>
          </p:cNvSpPr>
          <p:nvPr>
            <p:ph type="ftr" sz="quarter" idx="19"/>
          </p:nvPr>
        </p:nvSpPr>
        <p:spPr/>
        <p:txBody>
          <a:bodyPr/>
          <a:lstStyle/>
          <a:p>
            <a:endParaRPr lang="en-US" dirty="0">
              <a:solidFill>
                <a:srgbClr val="000000"/>
              </a:solidFill>
            </a:endParaRPr>
          </a:p>
        </p:txBody>
      </p:sp>
      <p:sp>
        <p:nvSpPr>
          <p:cNvPr id="5" name="Slide Number Placeholder 4"/>
          <p:cNvSpPr>
            <a:spLocks noGrp="1"/>
          </p:cNvSpPr>
          <p:nvPr>
            <p:ph type="sldNum" sz="quarter" idx="20"/>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1034111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eft column w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6"/>
          </p:nvPr>
        </p:nvSpPr>
        <p:spPr>
          <a:xfrm>
            <a:off x="462087" y="1662113"/>
            <a:ext cx="7434612"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7"/>
          </p:nvPr>
        </p:nvSpPr>
        <p:spPr>
          <a:xfrm>
            <a:off x="8130122" y="1662113"/>
            <a:ext cx="3598212"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11" name="Text Placeholder 6"/>
          <p:cNvSpPr>
            <a:spLocks noGrp="1"/>
          </p:cNvSpPr>
          <p:nvPr>
            <p:ph type="body" sz="quarter" idx="18"/>
          </p:nvPr>
        </p:nvSpPr>
        <p:spPr>
          <a:xfrm>
            <a:off x="461438" y="6134102"/>
            <a:ext cx="8682567" cy="398225"/>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4" name="Footer Placeholder 3"/>
          <p:cNvSpPr>
            <a:spLocks noGrp="1"/>
          </p:cNvSpPr>
          <p:nvPr>
            <p:ph type="ftr" sz="quarter" idx="19"/>
          </p:nvPr>
        </p:nvSpPr>
        <p:spPr/>
        <p:txBody>
          <a:bodyPr/>
          <a:lstStyle/>
          <a:p>
            <a:endParaRPr lang="en-US" dirty="0">
              <a:solidFill>
                <a:srgbClr val="000000"/>
              </a:solidFill>
            </a:endParaRPr>
          </a:p>
        </p:txBody>
      </p:sp>
      <p:sp>
        <p:nvSpPr>
          <p:cNvPr id="5" name="Slide Number Placeholder 4"/>
          <p:cNvSpPr>
            <a:spLocks noGrp="1"/>
          </p:cNvSpPr>
          <p:nvPr>
            <p:ph type="sldNum" sz="quarter" idx="20"/>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11277403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column compare_top highl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2"/>
          </p:nvPr>
        </p:nvSpPr>
        <p:spPr>
          <a:xfrm>
            <a:off x="452558" y="1662114"/>
            <a:ext cx="3617268" cy="623887"/>
          </a:xfrm>
        </p:spPr>
        <p:txBody>
          <a:bodyPr/>
          <a:lstStyle>
            <a:lvl1pPr>
              <a:spcAft>
                <a:spcPts val="0"/>
              </a:spcAft>
              <a:defRPr b="1">
                <a:solidFill>
                  <a:schemeClr val="tx1"/>
                </a:solidFill>
              </a:defRPr>
            </a:lvl1pPr>
            <a:lvl2pPr marL="243755" indent="-243755">
              <a:spcAft>
                <a:spcPts val="0"/>
              </a:spcAft>
              <a:buFont typeface="Arial" panose="020B0604020202020204" pitchFamily="34" charset="0"/>
              <a:buChar char="•"/>
              <a:defRPr sz="2400" b="1">
                <a:solidFill>
                  <a:schemeClr val="tx1"/>
                </a:solidFill>
              </a:defRPr>
            </a:lvl2pPr>
            <a:lvl3pPr marL="487510" indent="-243755">
              <a:spcAft>
                <a:spcPts val="0"/>
              </a:spcAft>
              <a:buFont typeface="Arial" panose="020B0604020202020204" pitchFamily="34" charset="0"/>
              <a:buChar char="-"/>
              <a:defRPr sz="2400" b="1">
                <a:solidFill>
                  <a:schemeClr val="tx1"/>
                </a:solidFill>
              </a:defRPr>
            </a:lvl3pPr>
            <a:lvl4pPr marL="487510" indent="-243755">
              <a:spcAft>
                <a:spcPts val="0"/>
              </a:spcAft>
              <a:buFont typeface="Arial" panose="020B0604020202020204" pitchFamily="34" charset="0"/>
              <a:buChar char="-"/>
              <a:defRPr sz="2400" b="1">
                <a:solidFill>
                  <a:schemeClr val="tx1"/>
                </a:solidFill>
              </a:defRPr>
            </a:lvl4pPr>
            <a:lvl5pPr marL="487510" indent="-243755">
              <a:spcAft>
                <a:spcPts val="0"/>
              </a:spcAft>
              <a:buFont typeface="Arial" panose="020B0604020202020204" pitchFamily="34" charset="0"/>
              <a:buChar char="-"/>
              <a:defRPr sz="2400" b="1">
                <a:solidFill>
                  <a:schemeClr val="tx1"/>
                </a:solidFill>
              </a:defRPr>
            </a:lvl5pPr>
            <a:lvl6pPr marL="487510" indent="-243755">
              <a:spcAft>
                <a:spcPts val="0"/>
              </a:spcAft>
              <a:buFont typeface="Arial" panose="020B0604020202020204" pitchFamily="34" charset="0"/>
              <a:buChar char="-"/>
              <a:defRPr sz="2400" b="1">
                <a:solidFill>
                  <a:schemeClr val="tx1"/>
                </a:solidFill>
              </a:defRPr>
            </a:lvl6pPr>
            <a:lvl7pPr marL="487510" indent="-243755">
              <a:spcAft>
                <a:spcPts val="0"/>
              </a:spcAft>
              <a:buFont typeface="Arial" panose="020B0604020202020204" pitchFamily="34" charset="0"/>
              <a:buChar char="-"/>
              <a:defRPr sz="2400" b="1">
                <a:solidFill>
                  <a:schemeClr val="tx1"/>
                </a:solidFill>
              </a:defRPr>
            </a:lvl7pPr>
            <a:lvl8pPr marL="487510" indent="-243755">
              <a:spcAft>
                <a:spcPts val="0"/>
              </a:spcAft>
              <a:buFont typeface="Arial" panose="020B0604020202020204" pitchFamily="34" charset="0"/>
              <a:buChar char="-"/>
              <a:defRPr sz="2400" b="1">
                <a:solidFill>
                  <a:schemeClr val="tx1"/>
                </a:solidFill>
              </a:defRPr>
            </a:lvl8pPr>
            <a:lvl9pPr marL="487510" indent="-243755">
              <a:spcAft>
                <a:spcPts val="0"/>
              </a:spcAft>
              <a:buFont typeface="Arial" panose="020B0604020202020204" pitchFamily="34" charset="0"/>
              <a:buChar char="-"/>
              <a:defRPr sz="2400" b="1">
                <a:solidFill>
                  <a:schemeClr val="tx1"/>
                </a:solidFill>
              </a:defRPr>
            </a:lvl9pPr>
          </a:lstStyle>
          <a:p>
            <a:pPr lvl="0"/>
            <a:r>
              <a:rPr lang="en-US"/>
              <a:t>Click to edit Master text styles</a:t>
            </a:r>
          </a:p>
        </p:txBody>
      </p:sp>
      <p:sp>
        <p:nvSpPr>
          <p:cNvPr id="9" name="Content Placeholder 8"/>
          <p:cNvSpPr>
            <a:spLocks noGrp="1"/>
          </p:cNvSpPr>
          <p:nvPr>
            <p:ph sz="quarter" idx="16"/>
          </p:nvPr>
        </p:nvSpPr>
        <p:spPr>
          <a:xfrm>
            <a:off x="462085" y="2514601"/>
            <a:ext cx="3607740" cy="35417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8"/>
          <p:cNvSpPr>
            <a:spLocks noGrp="1"/>
          </p:cNvSpPr>
          <p:nvPr>
            <p:ph sz="quarter" idx="25"/>
          </p:nvPr>
        </p:nvSpPr>
        <p:spPr>
          <a:xfrm>
            <a:off x="4288957" y="2514605"/>
            <a:ext cx="3607740" cy="3541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8"/>
          <p:cNvSpPr>
            <a:spLocks noGrp="1"/>
          </p:cNvSpPr>
          <p:nvPr>
            <p:ph sz="quarter" idx="27"/>
          </p:nvPr>
        </p:nvSpPr>
        <p:spPr>
          <a:xfrm>
            <a:off x="8120593" y="2514605"/>
            <a:ext cx="3607740" cy="3541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20" name="Text Placeholder 6"/>
          <p:cNvSpPr>
            <a:spLocks noGrp="1"/>
          </p:cNvSpPr>
          <p:nvPr>
            <p:ph type="body" sz="quarter" idx="28"/>
          </p:nvPr>
        </p:nvSpPr>
        <p:spPr>
          <a:xfrm>
            <a:off x="461438" y="6134102"/>
            <a:ext cx="8682567" cy="398225"/>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14" name="Text Placeholder 4"/>
          <p:cNvSpPr>
            <a:spLocks noGrp="1"/>
          </p:cNvSpPr>
          <p:nvPr>
            <p:ph type="body" sz="quarter" idx="30"/>
          </p:nvPr>
        </p:nvSpPr>
        <p:spPr>
          <a:xfrm>
            <a:off x="4294718" y="1662114"/>
            <a:ext cx="3617268" cy="623887"/>
          </a:xfrm>
        </p:spPr>
        <p:txBody>
          <a:bodyPr/>
          <a:lstStyle>
            <a:lvl1pPr>
              <a:spcAft>
                <a:spcPts val="0"/>
              </a:spcAft>
              <a:defRPr b="1">
                <a:solidFill>
                  <a:schemeClr val="tx1"/>
                </a:solidFill>
              </a:defRPr>
            </a:lvl1pPr>
            <a:lvl2pPr marL="243755" indent="-243755">
              <a:spcAft>
                <a:spcPts val="0"/>
              </a:spcAft>
              <a:buFont typeface="Arial" panose="020B0604020202020204" pitchFamily="34" charset="0"/>
              <a:buChar char="•"/>
              <a:defRPr sz="2400" b="1">
                <a:solidFill>
                  <a:schemeClr val="tx1"/>
                </a:solidFill>
              </a:defRPr>
            </a:lvl2pPr>
            <a:lvl3pPr marL="487510" indent="-243755">
              <a:spcAft>
                <a:spcPts val="0"/>
              </a:spcAft>
              <a:buFont typeface="Arial" panose="020B0604020202020204" pitchFamily="34" charset="0"/>
              <a:buChar char="-"/>
              <a:defRPr sz="2400" b="1">
                <a:solidFill>
                  <a:schemeClr val="tx1"/>
                </a:solidFill>
              </a:defRPr>
            </a:lvl3pPr>
            <a:lvl4pPr marL="487510" indent="-243755">
              <a:spcAft>
                <a:spcPts val="0"/>
              </a:spcAft>
              <a:buFont typeface="Arial" panose="020B0604020202020204" pitchFamily="34" charset="0"/>
              <a:buChar char="-"/>
              <a:defRPr sz="2400" b="1">
                <a:solidFill>
                  <a:schemeClr val="tx1"/>
                </a:solidFill>
              </a:defRPr>
            </a:lvl4pPr>
            <a:lvl5pPr marL="487510" indent="-243755">
              <a:spcAft>
                <a:spcPts val="0"/>
              </a:spcAft>
              <a:buFont typeface="Arial" panose="020B0604020202020204" pitchFamily="34" charset="0"/>
              <a:buChar char="-"/>
              <a:defRPr sz="2400" b="1">
                <a:solidFill>
                  <a:schemeClr val="tx1"/>
                </a:solidFill>
              </a:defRPr>
            </a:lvl5pPr>
            <a:lvl6pPr marL="487510" indent="-243755">
              <a:spcAft>
                <a:spcPts val="0"/>
              </a:spcAft>
              <a:buFont typeface="Arial" panose="020B0604020202020204" pitchFamily="34" charset="0"/>
              <a:buChar char="-"/>
              <a:defRPr sz="2400" b="1">
                <a:solidFill>
                  <a:schemeClr val="tx1"/>
                </a:solidFill>
              </a:defRPr>
            </a:lvl6pPr>
            <a:lvl7pPr marL="487510" indent="-243755">
              <a:spcAft>
                <a:spcPts val="0"/>
              </a:spcAft>
              <a:buFont typeface="Arial" panose="020B0604020202020204" pitchFamily="34" charset="0"/>
              <a:buChar char="-"/>
              <a:defRPr sz="2400" b="1">
                <a:solidFill>
                  <a:schemeClr val="tx1"/>
                </a:solidFill>
              </a:defRPr>
            </a:lvl7pPr>
            <a:lvl8pPr marL="487510" indent="-243755">
              <a:spcAft>
                <a:spcPts val="0"/>
              </a:spcAft>
              <a:buFont typeface="Arial" panose="020B0604020202020204" pitchFamily="34" charset="0"/>
              <a:buChar char="-"/>
              <a:defRPr sz="2400" b="1">
                <a:solidFill>
                  <a:schemeClr val="tx1"/>
                </a:solidFill>
              </a:defRPr>
            </a:lvl8pPr>
            <a:lvl9pPr marL="487510" indent="-243755">
              <a:spcAft>
                <a:spcPts val="0"/>
              </a:spcAft>
              <a:buFont typeface="Arial" panose="020B0604020202020204" pitchFamily="34" charset="0"/>
              <a:buChar char="-"/>
              <a:defRPr sz="2400" b="1">
                <a:solidFill>
                  <a:schemeClr val="tx1"/>
                </a:solidFill>
              </a:defRPr>
            </a:lvl9pPr>
          </a:lstStyle>
          <a:p>
            <a:pPr lvl="0"/>
            <a:r>
              <a:rPr lang="en-US"/>
              <a:t>Click to edit Master text styles</a:t>
            </a:r>
          </a:p>
        </p:txBody>
      </p:sp>
      <p:sp>
        <p:nvSpPr>
          <p:cNvPr id="16" name="Text Placeholder 4"/>
          <p:cNvSpPr>
            <a:spLocks noGrp="1"/>
          </p:cNvSpPr>
          <p:nvPr>
            <p:ph type="body" sz="quarter" idx="31"/>
          </p:nvPr>
        </p:nvSpPr>
        <p:spPr>
          <a:xfrm>
            <a:off x="8119877" y="1662114"/>
            <a:ext cx="3617268" cy="623887"/>
          </a:xfrm>
        </p:spPr>
        <p:txBody>
          <a:bodyPr/>
          <a:lstStyle>
            <a:lvl1pPr>
              <a:spcAft>
                <a:spcPts val="0"/>
              </a:spcAft>
              <a:defRPr b="1">
                <a:solidFill>
                  <a:schemeClr val="tx1"/>
                </a:solidFill>
              </a:defRPr>
            </a:lvl1pPr>
            <a:lvl2pPr marL="243755" indent="-243755">
              <a:spcAft>
                <a:spcPts val="0"/>
              </a:spcAft>
              <a:buFont typeface="Arial" panose="020B0604020202020204" pitchFamily="34" charset="0"/>
              <a:buChar char="•"/>
              <a:defRPr sz="2400" b="1">
                <a:solidFill>
                  <a:schemeClr val="tx1"/>
                </a:solidFill>
              </a:defRPr>
            </a:lvl2pPr>
            <a:lvl3pPr marL="487510" indent="-243755">
              <a:spcAft>
                <a:spcPts val="0"/>
              </a:spcAft>
              <a:buFont typeface="Arial" panose="020B0604020202020204" pitchFamily="34" charset="0"/>
              <a:buChar char="-"/>
              <a:defRPr sz="2400" b="1">
                <a:solidFill>
                  <a:schemeClr val="tx1"/>
                </a:solidFill>
              </a:defRPr>
            </a:lvl3pPr>
            <a:lvl4pPr marL="487510" indent="-243755">
              <a:spcAft>
                <a:spcPts val="0"/>
              </a:spcAft>
              <a:buFont typeface="Arial" panose="020B0604020202020204" pitchFamily="34" charset="0"/>
              <a:buChar char="-"/>
              <a:defRPr sz="2400" b="1">
                <a:solidFill>
                  <a:schemeClr val="tx1"/>
                </a:solidFill>
              </a:defRPr>
            </a:lvl4pPr>
            <a:lvl5pPr marL="487510" indent="-243755">
              <a:spcAft>
                <a:spcPts val="0"/>
              </a:spcAft>
              <a:buFont typeface="Arial" panose="020B0604020202020204" pitchFamily="34" charset="0"/>
              <a:buChar char="-"/>
              <a:defRPr sz="2400" b="1">
                <a:solidFill>
                  <a:schemeClr val="tx1"/>
                </a:solidFill>
              </a:defRPr>
            </a:lvl5pPr>
            <a:lvl6pPr marL="487510" indent="-243755">
              <a:spcAft>
                <a:spcPts val="0"/>
              </a:spcAft>
              <a:buFont typeface="Arial" panose="020B0604020202020204" pitchFamily="34" charset="0"/>
              <a:buChar char="-"/>
              <a:defRPr sz="2400" b="1">
                <a:solidFill>
                  <a:schemeClr val="tx1"/>
                </a:solidFill>
              </a:defRPr>
            </a:lvl6pPr>
            <a:lvl7pPr marL="487510" indent="-243755">
              <a:spcAft>
                <a:spcPts val="0"/>
              </a:spcAft>
              <a:buFont typeface="Arial" panose="020B0604020202020204" pitchFamily="34" charset="0"/>
              <a:buChar char="-"/>
              <a:defRPr sz="2400" b="1">
                <a:solidFill>
                  <a:schemeClr val="tx1"/>
                </a:solidFill>
              </a:defRPr>
            </a:lvl7pPr>
            <a:lvl8pPr marL="487510" indent="-243755">
              <a:spcAft>
                <a:spcPts val="0"/>
              </a:spcAft>
              <a:buFont typeface="Arial" panose="020B0604020202020204" pitchFamily="34" charset="0"/>
              <a:buChar char="-"/>
              <a:defRPr sz="2400" b="1">
                <a:solidFill>
                  <a:schemeClr val="tx1"/>
                </a:solidFill>
              </a:defRPr>
            </a:lvl8pPr>
            <a:lvl9pPr marL="487510" indent="-243755">
              <a:spcAft>
                <a:spcPts val="0"/>
              </a:spcAft>
              <a:buFont typeface="Arial" panose="020B0604020202020204" pitchFamily="34" charset="0"/>
              <a:buChar char="-"/>
              <a:defRPr sz="2400" b="1">
                <a:solidFill>
                  <a:schemeClr val="tx1"/>
                </a:solidFill>
              </a:defRPr>
            </a:lvl9pPr>
          </a:lstStyle>
          <a:p>
            <a:pPr lvl="0"/>
            <a:r>
              <a:rPr lang="en-US"/>
              <a:t>Click to edit Master text styles</a:t>
            </a:r>
          </a:p>
        </p:txBody>
      </p:sp>
      <p:sp>
        <p:nvSpPr>
          <p:cNvPr id="4" name="Footer Placeholder 3"/>
          <p:cNvSpPr>
            <a:spLocks noGrp="1"/>
          </p:cNvSpPr>
          <p:nvPr>
            <p:ph type="ftr" sz="quarter" idx="32"/>
          </p:nvPr>
        </p:nvSpPr>
        <p:spPr/>
        <p:txBody>
          <a:bodyPr/>
          <a:lstStyle/>
          <a:p>
            <a:endParaRPr lang="en-US" dirty="0">
              <a:solidFill>
                <a:srgbClr val="000000"/>
              </a:solidFill>
            </a:endParaRPr>
          </a:p>
        </p:txBody>
      </p:sp>
      <p:sp>
        <p:nvSpPr>
          <p:cNvPr id="6" name="Slide Number Placeholder 5"/>
          <p:cNvSpPr>
            <a:spLocks noGrp="1"/>
          </p:cNvSpPr>
          <p:nvPr>
            <p:ph type="sldNum" sz="quarter" idx="33"/>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2761054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column compare_bottom highl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2"/>
          </p:nvPr>
        </p:nvSpPr>
        <p:spPr>
          <a:xfrm>
            <a:off x="452558" y="4737105"/>
            <a:ext cx="3617268" cy="1309687"/>
          </a:xfrm>
        </p:spPr>
        <p:txBody>
          <a:bodyPr/>
          <a:lstStyle>
            <a:lvl1pPr>
              <a:spcAft>
                <a:spcPts val="0"/>
              </a:spcAft>
              <a:defRPr b="1">
                <a:solidFill>
                  <a:schemeClr val="tx1"/>
                </a:solidFill>
              </a:defRPr>
            </a:lvl1pPr>
            <a:lvl2pPr marL="243755" indent="-243755">
              <a:buFont typeface="Arial" panose="020B0604020202020204" pitchFamily="34" charset="0"/>
              <a:buChar char="•"/>
              <a:defRPr sz="2400" b="1">
                <a:solidFill>
                  <a:schemeClr val="tx1"/>
                </a:solidFill>
              </a:defRPr>
            </a:lvl2pPr>
            <a:lvl3pPr marL="487510" indent="-243755">
              <a:buFont typeface="Arial" panose="020B0604020202020204" pitchFamily="34" charset="0"/>
              <a:buChar char="-"/>
              <a:defRPr sz="2400" b="1">
                <a:solidFill>
                  <a:schemeClr val="tx1"/>
                </a:solidFill>
              </a:defRPr>
            </a:lvl3pPr>
            <a:lvl4pPr marL="487510" indent="-243755">
              <a:buFont typeface="Arial" panose="020B0604020202020204" pitchFamily="34" charset="0"/>
              <a:buChar char="-"/>
              <a:defRPr sz="2400" b="1">
                <a:solidFill>
                  <a:schemeClr val="tx1"/>
                </a:solidFill>
              </a:defRPr>
            </a:lvl4pPr>
            <a:lvl5pPr marL="487510" indent="-243755">
              <a:buFont typeface="Arial" panose="020B0604020202020204" pitchFamily="34" charset="0"/>
              <a:buChar char="-"/>
              <a:defRPr sz="2400" b="1">
                <a:solidFill>
                  <a:schemeClr val="tx1"/>
                </a:solidFill>
              </a:defRPr>
            </a:lvl5pPr>
            <a:lvl6pPr marL="487510" indent="-243755">
              <a:buFont typeface="Arial" panose="020B0604020202020204" pitchFamily="34" charset="0"/>
              <a:buChar char="-"/>
              <a:defRPr sz="2400" b="1">
                <a:solidFill>
                  <a:schemeClr val="tx1"/>
                </a:solidFill>
              </a:defRPr>
            </a:lvl6pPr>
            <a:lvl7pPr marL="487510" indent="-243755">
              <a:buFont typeface="Arial" panose="020B0604020202020204" pitchFamily="34" charset="0"/>
              <a:buChar char="-"/>
              <a:defRPr sz="2400" b="1">
                <a:solidFill>
                  <a:schemeClr val="tx1"/>
                </a:solidFill>
              </a:defRPr>
            </a:lvl7pPr>
            <a:lvl8pPr marL="487510" indent="-243755">
              <a:buFont typeface="Arial" panose="020B0604020202020204" pitchFamily="34" charset="0"/>
              <a:buChar char="-"/>
              <a:defRPr sz="2400" b="1">
                <a:solidFill>
                  <a:schemeClr val="tx1"/>
                </a:solidFill>
              </a:defRPr>
            </a:lvl8pPr>
            <a:lvl9pPr marL="487510" indent="-243755">
              <a:buFont typeface="Arial" panose="020B0604020202020204" pitchFamily="34" charset="0"/>
              <a:buChar char="-"/>
              <a:defRPr sz="2400" b="1">
                <a:solidFill>
                  <a:schemeClr val="tx1"/>
                </a:solidFill>
              </a:defRPr>
            </a:lvl9pPr>
          </a:lstStyle>
          <a:p>
            <a:pPr lvl="0"/>
            <a:r>
              <a:rPr lang="en-US"/>
              <a:t>Click to edit Master text styles</a:t>
            </a:r>
          </a:p>
        </p:txBody>
      </p:sp>
      <p:sp>
        <p:nvSpPr>
          <p:cNvPr id="9" name="Content Placeholder 8"/>
          <p:cNvSpPr>
            <a:spLocks noGrp="1"/>
          </p:cNvSpPr>
          <p:nvPr>
            <p:ph sz="quarter" idx="16"/>
          </p:nvPr>
        </p:nvSpPr>
        <p:spPr>
          <a:xfrm>
            <a:off x="462085" y="1670051"/>
            <a:ext cx="3607740" cy="285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p:cNvSpPr>
            <a:spLocks noGrp="1"/>
          </p:cNvSpPr>
          <p:nvPr>
            <p:ph type="body" sz="quarter" idx="24"/>
          </p:nvPr>
        </p:nvSpPr>
        <p:spPr>
          <a:xfrm>
            <a:off x="4282607" y="4737105"/>
            <a:ext cx="3617268" cy="1309687"/>
          </a:xfrm>
        </p:spPr>
        <p:txBody>
          <a:bodyPr/>
          <a:lstStyle>
            <a:lvl1pPr>
              <a:defRPr b="1">
                <a:solidFill>
                  <a:schemeClr val="tx1"/>
                </a:solidFill>
              </a:defRPr>
            </a:lvl1pPr>
            <a:lvl2pPr marL="243755" indent="-243755">
              <a:buFont typeface="Arial" panose="020B0604020202020204" pitchFamily="34" charset="0"/>
              <a:buChar char="•"/>
              <a:defRPr sz="2400" b="1">
                <a:solidFill>
                  <a:schemeClr val="tx1"/>
                </a:solidFill>
              </a:defRPr>
            </a:lvl2pPr>
            <a:lvl3pPr marL="487510" indent="-243755">
              <a:buFont typeface="Arial" panose="020B0604020202020204" pitchFamily="34" charset="0"/>
              <a:buChar char="-"/>
              <a:defRPr sz="2400" b="1">
                <a:solidFill>
                  <a:schemeClr val="tx1"/>
                </a:solidFill>
              </a:defRPr>
            </a:lvl3pPr>
            <a:lvl4pPr marL="487510" indent="-243755">
              <a:buFont typeface="Arial" panose="020B0604020202020204" pitchFamily="34" charset="0"/>
              <a:buChar char="-"/>
              <a:defRPr sz="2400" b="1">
                <a:solidFill>
                  <a:schemeClr val="tx1"/>
                </a:solidFill>
              </a:defRPr>
            </a:lvl4pPr>
            <a:lvl5pPr marL="487510" indent="-243755">
              <a:buFont typeface="Arial" panose="020B0604020202020204" pitchFamily="34" charset="0"/>
              <a:buChar char="-"/>
              <a:defRPr sz="2400" b="1">
                <a:solidFill>
                  <a:schemeClr val="tx1"/>
                </a:solidFill>
              </a:defRPr>
            </a:lvl5pPr>
            <a:lvl6pPr marL="487510" indent="-243755">
              <a:buFont typeface="Arial" panose="020B0604020202020204" pitchFamily="34" charset="0"/>
              <a:buChar char="-"/>
              <a:defRPr sz="2400" b="1">
                <a:solidFill>
                  <a:schemeClr val="tx1"/>
                </a:solidFill>
              </a:defRPr>
            </a:lvl6pPr>
            <a:lvl7pPr marL="487510" indent="-243755">
              <a:buFont typeface="Arial" panose="020B0604020202020204" pitchFamily="34" charset="0"/>
              <a:buChar char="-"/>
              <a:defRPr sz="2400" b="1">
                <a:solidFill>
                  <a:schemeClr val="tx1"/>
                </a:solidFill>
              </a:defRPr>
            </a:lvl7pPr>
            <a:lvl8pPr marL="487510" indent="-243755">
              <a:buFont typeface="Arial" panose="020B0604020202020204" pitchFamily="34" charset="0"/>
              <a:buChar char="-"/>
              <a:defRPr sz="2400" b="1">
                <a:solidFill>
                  <a:schemeClr val="tx1"/>
                </a:solidFill>
              </a:defRPr>
            </a:lvl8pPr>
            <a:lvl9pPr marL="487510" indent="-243755">
              <a:buFont typeface="Arial" panose="020B0604020202020204" pitchFamily="34" charset="0"/>
              <a:buChar char="-"/>
              <a:defRPr sz="2400" b="1">
                <a:solidFill>
                  <a:schemeClr val="tx1"/>
                </a:solidFill>
              </a:defRPr>
            </a:lvl9pPr>
          </a:lstStyle>
          <a:p>
            <a:pPr lvl="0"/>
            <a:r>
              <a:rPr lang="en-US"/>
              <a:t>Click to edit Master text styles</a:t>
            </a:r>
          </a:p>
        </p:txBody>
      </p:sp>
      <p:sp>
        <p:nvSpPr>
          <p:cNvPr id="20" name="Content Placeholder 8"/>
          <p:cNvSpPr>
            <a:spLocks noGrp="1"/>
          </p:cNvSpPr>
          <p:nvPr>
            <p:ph sz="quarter" idx="25"/>
          </p:nvPr>
        </p:nvSpPr>
        <p:spPr>
          <a:xfrm>
            <a:off x="4292135" y="1670051"/>
            <a:ext cx="3607740" cy="285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p:cNvSpPr>
            <a:spLocks noGrp="1"/>
          </p:cNvSpPr>
          <p:nvPr>
            <p:ph type="body" sz="quarter" idx="26"/>
          </p:nvPr>
        </p:nvSpPr>
        <p:spPr>
          <a:xfrm>
            <a:off x="8111066" y="4737105"/>
            <a:ext cx="3617268" cy="1309687"/>
          </a:xfrm>
        </p:spPr>
        <p:txBody>
          <a:bodyPr/>
          <a:lstStyle>
            <a:lvl1pPr>
              <a:defRPr b="1">
                <a:solidFill>
                  <a:schemeClr val="tx1"/>
                </a:solidFill>
              </a:defRPr>
            </a:lvl1pPr>
            <a:lvl2pPr marL="243755" indent="-243755">
              <a:buFont typeface="Arial" panose="020B0604020202020204" pitchFamily="34" charset="0"/>
              <a:buChar char="•"/>
              <a:defRPr sz="2400" b="1">
                <a:solidFill>
                  <a:schemeClr val="tx1"/>
                </a:solidFill>
              </a:defRPr>
            </a:lvl2pPr>
            <a:lvl3pPr marL="487510" indent="-243755">
              <a:buFont typeface="Arial" panose="020B0604020202020204" pitchFamily="34" charset="0"/>
              <a:buChar char="-"/>
              <a:defRPr sz="2400" b="1">
                <a:solidFill>
                  <a:schemeClr val="tx1"/>
                </a:solidFill>
              </a:defRPr>
            </a:lvl3pPr>
            <a:lvl4pPr marL="487510" indent="-243755">
              <a:buFont typeface="Arial" panose="020B0604020202020204" pitchFamily="34" charset="0"/>
              <a:buChar char="-"/>
              <a:defRPr sz="2400" b="1">
                <a:solidFill>
                  <a:schemeClr val="tx1"/>
                </a:solidFill>
              </a:defRPr>
            </a:lvl4pPr>
            <a:lvl5pPr marL="487510" indent="-243755">
              <a:buFont typeface="Arial" panose="020B0604020202020204" pitchFamily="34" charset="0"/>
              <a:buChar char="-"/>
              <a:defRPr sz="2400" b="1">
                <a:solidFill>
                  <a:schemeClr val="tx1"/>
                </a:solidFill>
              </a:defRPr>
            </a:lvl5pPr>
            <a:lvl6pPr marL="487510" indent="-243755">
              <a:buFont typeface="Arial" panose="020B0604020202020204" pitchFamily="34" charset="0"/>
              <a:buChar char="-"/>
              <a:defRPr sz="2400" b="1">
                <a:solidFill>
                  <a:schemeClr val="tx1"/>
                </a:solidFill>
              </a:defRPr>
            </a:lvl6pPr>
            <a:lvl7pPr marL="487510" indent="-243755">
              <a:buFont typeface="Arial" panose="020B0604020202020204" pitchFamily="34" charset="0"/>
              <a:buChar char="-"/>
              <a:defRPr sz="2400" b="1">
                <a:solidFill>
                  <a:schemeClr val="tx1"/>
                </a:solidFill>
              </a:defRPr>
            </a:lvl7pPr>
            <a:lvl8pPr marL="487510" indent="-243755">
              <a:buFont typeface="Arial" panose="020B0604020202020204" pitchFamily="34" charset="0"/>
              <a:buChar char="-"/>
              <a:defRPr sz="2400" b="1">
                <a:solidFill>
                  <a:schemeClr val="tx1"/>
                </a:solidFill>
              </a:defRPr>
            </a:lvl8pPr>
            <a:lvl9pPr marL="487510" indent="-243755">
              <a:buFont typeface="Arial" panose="020B0604020202020204" pitchFamily="34" charset="0"/>
              <a:buChar char="-"/>
              <a:defRPr sz="2400" b="1">
                <a:solidFill>
                  <a:schemeClr val="tx1"/>
                </a:solidFill>
              </a:defRPr>
            </a:lvl9pPr>
          </a:lstStyle>
          <a:p>
            <a:pPr lvl="0"/>
            <a:r>
              <a:rPr lang="en-US"/>
              <a:t>Click to edit Master text styles</a:t>
            </a:r>
          </a:p>
        </p:txBody>
      </p:sp>
      <p:sp>
        <p:nvSpPr>
          <p:cNvPr id="22" name="Content Placeholder 8"/>
          <p:cNvSpPr>
            <a:spLocks noGrp="1"/>
          </p:cNvSpPr>
          <p:nvPr>
            <p:ph sz="quarter" idx="27"/>
          </p:nvPr>
        </p:nvSpPr>
        <p:spPr>
          <a:xfrm>
            <a:off x="8120594" y="1670051"/>
            <a:ext cx="3607740" cy="285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18" name="Text Placeholder 6"/>
          <p:cNvSpPr>
            <a:spLocks noGrp="1"/>
          </p:cNvSpPr>
          <p:nvPr>
            <p:ph type="body" sz="quarter" idx="28"/>
          </p:nvPr>
        </p:nvSpPr>
        <p:spPr>
          <a:xfrm>
            <a:off x="461438" y="6134102"/>
            <a:ext cx="8682567" cy="398225"/>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4" name="Footer Placeholder 3"/>
          <p:cNvSpPr>
            <a:spLocks noGrp="1"/>
          </p:cNvSpPr>
          <p:nvPr>
            <p:ph type="ftr" sz="quarter" idx="29"/>
          </p:nvPr>
        </p:nvSpPr>
        <p:spPr/>
        <p:txBody>
          <a:bodyPr/>
          <a:lstStyle/>
          <a:p>
            <a:endParaRPr lang="en-US" dirty="0">
              <a:solidFill>
                <a:srgbClr val="000000"/>
              </a:solidFill>
            </a:endParaRPr>
          </a:p>
        </p:txBody>
      </p:sp>
      <p:sp>
        <p:nvSpPr>
          <p:cNvPr id="6" name="Slide Number Placeholder 5"/>
          <p:cNvSpPr>
            <a:spLocks noGrp="1"/>
          </p:cNvSpPr>
          <p:nvPr>
            <p:ph type="sldNum" sz="quarter" idx="30"/>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35009696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8" name="Text Placeholder 6"/>
          <p:cNvSpPr>
            <a:spLocks noGrp="1"/>
          </p:cNvSpPr>
          <p:nvPr>
            <p:ph type="body" sz="quarter" idx="16"/>
          </p:nvPr>
        </p:nvSpPr>
        <p:spPr>
          <a:xfrm>
            <a:off x="461438" y="6134102"/>
            <a:ext cx="8682567" cy="398225"/>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4" name="Footer Placeholder 3"/>
          <p:cNvSpPr>
            <a:spLocks noGrp="1"/>
          </p:cNvSpPr>
          <p:nvPr>
            <p:ph type="ftr" sz="quarter" idx="17"/>
          </p:nvPr>
        </p:nvSpPr>
        <p:spPr/>
        <p:txBody>
          <a:bodyPr/>
          <a:lstStyle/>
          <a:p>
            <a:endParaRPr lang="en-US" dirty="0">
              <a:solidFill>
                <a:srgbClr val="000000"/>
              </a:solidFill>
            </a:endParaRPr>
          </a:p>
        </p:txBody>
      </p:sp>
      <p:sp>
        <p:nvSpPr>
          <p:cNvPr id="5" name="Slide Number Placeholder 4"/>
          <p:cNvSpPr>
            <a:spLocks noGrp="1"/>
          </p:cNvSpPr>
          <p:nvPr>
            <p:ph type="sldNum" sz="quarter" idx="18"/>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4040163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0335" y="6214888"/>
            <a:ext cx="2080772" cy="347473"/>
          </a:xfrm>
          <a:prstGeom prst="rect">
            <a:avLst/>
          </a:prstGeom>
        </p:spPr>
      </p:pic>
      <p:sp>
        <p:nvSpPr>
          <p:cNvPr id="7" name="Text Placeholder 6"/>
          <p:cNvSpPr>
            <a:spLocks noGrp="1"/>
          </p:cNvSpPr>
          <p:nvPr>
            <p:ph type="body" sz="quarter" idx="16"/>
          </p:nvPr>
        </p:nvSpPr>
        <p:spPr>
          <a:xfrm>
            <a:off x="461438" y="6134102"/>
            <a:ext cx="8682567" cy="398225"/>
          </a:xfrm>
        </p:spPr>
        <p:txBody>
          <a:bodyPr anchor="b" anchorCtr="0"/>
          <a:lstStyle>
            <a:lvl1pPr>
              <a:spcAft>
                <a:spcPts val="0"/>
              </a:spcAft>
              <a:defRPr sz="1200"/>
            </a:lvl1pPr>
            <a:lvl2pPr marL="0" indent="0">
              <a:spcAft>
                <a:spcPts val="0"/>
              </a:spcAft>
              <a:buNone/>
              <a:defRPr sz="1200"/>
            </a:lvl2pPr>
            <a:lvl3pPr marL="0" indent="0">
              <a:spcAft>
                <a:spcPts val="0"/>
              </a:spcAft>
              <a:buNone/>
              <a:defRPr sz="1200"/>
            </a:lvl3pPr>
            <a:lvl4pPr marL="0" indent="0">
              <a:spcAft>
                <a:spcPts val="0"/>
              </a:spcAft>
              <a:buNone/>
              <a:defRPr sz="1200"/>
            </a:lvl4pPr>
            <a:lvl5pPr marL="0" indent="0">
              <a:spcAft>
                <a:spcPts val="0"/>
              </a:spcAft>
              <a:buNone/>
              <a:defRPr sz="1200"/>
            </a:lvl5pPr>
            <a:lvl6pPr marL="0" indent="0">
              <a:spcAft>
                <a:spcPts val="0"/>
              </a:spcAft>
              <a:buNone/>
              <a:defRPr sz="1200"/>
            </a:lvl6pPr>
            <a:lvl7pPr marL="0" indent="0">
              <a:spcAft>
                <a:spcPts val="0"/>
              </a:spcAft>
              <a:buNone/>
              <a:defRPr sz="1200"/>
            </a:lvl7pPr>
            <a:lvl8pPr marL="0" indent="0">
              <a:spcAft>
                <a:spcPts val="0"/>
              </a:spcAft>
              <a:buNone/>
              <a:defRPr sz="1200"/>
            </a:lvl8pPr>
            <a:lvl9pPr marL="0" indent="0">
              <a:spcAft>
                <a:spcPts val="0"/>
              </a:spcAft>
              <a:buNone/>
              <a:defRPr sz="1200"/>
            </a:lvl9pPr>
          </a:lstStyle>
          <a:p>
            <a:pPr lvl="0"/>
            <a:r>
              <a:rPr lang="en-US"/>
              <a:t>Click to edit Master text styles</a:t>
            </a:r>
          </a:p>
        </p:txBody>
      </p:sp>
      <p:sp>
        <p:nvSpPr>
          <p:cNvPr id="3" name="Footer Placeholder 2"/>
          <p:cNvSpPr>
            <a:spLocks noGrp="1"/>
          </p:cNvSpPr>
          <p:nvPr>
            <p:ph type="ftr" sz="quarter" idx="17"/>
          </p:nvPr>
        </p:nvSpPr>
        <p:spPr/>
        <p:txBody>
          <a:bodyPr/>
          <a:lstStyle/>
          <a:p>
            <a:endParaRPr lang="en-US" dirty="0">
              <a:solidFill>
                <a:srgbClr val="000000"/>
              </a:solidFill>
            </a:endParaRPr>
          </a:p>
        </p:txBody>
      </p:sp>
      <p:sp>
        <p:nvSpPr>
          <p:cNvPr id="4" name="Slide Number Placeholder 3"/>
          <p:cNvSpPr>
            <a:spLocks noGrp="1"/>
          </p:cNvSpPr>
          <p:nvPr>
            <p:ph type="sldNum" sz="quarter" idx="18"/>
          </p:nvPr>
        </p:nvSpPr>
        <p:spPr/>
        <p:txBody>
          <a:bodyPr/>
          <a:lstStyle/>
          <a:p>
            <a:fld id="{1E5366A3-0E00-430A-B059-971E374C0C45}" type="slidenum">
              <a:rPr lang="en-US" smtClean="0">
                <a:solidFill>
                  <a:srgbClr val="000000"/>
                </a:solidFill>
              </a:rPr>
              <a:pPr/>
              <a:t>‹#›</a:t>
            </a:fld>
            <a:endParaRPr lang="en-US" normalizeH="1" dirty="0">
              <a:solidFill>
                <a:srgbClr val="000000"/>
              </a:solidFill>
            </a:endParaRPr>
          </a:p>
        </p:txBody>
      </p:sp>
    </p:spTree>
    <p:extLst>
      <p:ext uri="{BB962C8B-B14F-4D97-AF65-F5344CB8AC3E}">
        <p14:creationId xmlns:p14="http://schemas.microsoft.com/office/powerpoint/2010/main" val="6423189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390" indent="0" algn="ctr">
              <a:buNone/>
              <a:defRPr>
                <a:solidFill>
                  <a:schemeClr val="tx1">
                    <a:tint val="75000"/>
                  </a:schemeClr>
                </a:solidFill>
              </a:defRPr>
            </a:lvl2pPr>
            <a:lvl3pPr marL="1218776" indent="0" algn="ctr">
              <a:buNone/>
              <a:defRPr>
                <a:solidFill>
                  <a:schemeClr val="tx1">
                    <a:tint val="75000"/>
                  </a:schemeClr>
                </a:solidFill>
              </a:defRPr>
            </a:lvl3pPr>
            <a:lvl4pPr marL="1828164" indent="0" algn="ctr">
              <a:buNone/>
              <a:defRPr>
                <a:solidFill>
                  <a:schemeClr val="tx1">
                    <a:tint val="75000"/>
                  </a:schemeClr>
                </a:solidFill>
              </a:defRPr>
            </a:lvl4pPr>
            <a:lvl5pPr marL="2437552" indent="0" algn="ctr">
              <a:buNone/>
              <a:defRPr>
                <a:solidFill>
                  <a:schemeClr val="tx1">
                    <a:tint val="75000"/>
                  </a:schemeClr>
                </a:solidFill>
              </a:defRPr>
            </a:lvl5pPr>
            <a:lvl6pPr marL="3046940" indent="0" algn="ctr">
              <a:buNone/>
              <a:defRPr>
                <a:solidFill>
                  <a:schemeClr val="tx1">
                    <a:tint val="75000"/>
                  </a:schemeClr>
                </a:solidFill>
              </a:defRPr>
            </a:lvl6pPr>
            <a:lvl7pPr marL="3656329" indent="0" algn="ctr">
              <a:buNone/>
              <a:defRPr>
                <a:solidFill>
                  <a:schemeClr val="tx1">
                    <a:tint val="75000"/>
                  </a:schemeClr>
                </a:solidFill>
              </a:defRPr>
            </a:lvl7pPr>
            <a:lvl8pPr marL="4265716" indent="0" algn="ctr">
              <a:buNone/>
              <a:defRPr>
                <a:solidFill>
                  <a:schemeClr val="tx1">
                    <a:tint val="75000"/>
                  </a:schemeClr>
                </a:solidFill>
              </a:defRPr>
            </a:lvl8pPr>
            <a:lvl9pPr marL="48751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AC2D5-73EC-4E19-8670-A1398D016B50}" type="slidenum">
              <a:rPr lang="en-US" smtClean="0"/>
              <a:t>‹#›</a:t>
            </a:fld>
            <a:endParaRPr lang="en-US"/>
          </a:p>
        </p:txBody>
      </p:sp>
    </p:spTree>
    <p:extLst>
      <p:ext uri="{BB962C8B-B14F-4D97-AF65-F5344CB8AC3E}">
        <p14:creationId xmlns:p14="http://schemas.microsoft.com/office/powerpoint/2010/main" val="1847931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AC2D5-73EC-4E19-8670-A1398D016B50}" type="slidenum">
              <a:rPr lang="en-US" smtClean="0"/>
              <a:t>‹#›</a:t>
            </a:fld>
            <a:endParaRPr lang="en-US"/>
          </a:p>
        </p:txBody>
      </p:sp>
    </p:spTree>
    <p:extLst>
      <p:ext uri="{BB962C8B-B14F-4D97-AF65-F5344CB8AC3E}">
        <p14:creationId xmlns:p14="http://schemas.microsoft.com/office/powerpoint/2010/main" val="12475588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390" indent="0">
              <a:buNone/>
              <a:defRPr sz="2400">
                <a:solidFill>
                  <a:schemeClr val="tx1">
                    <a:tint val="75000"/>
                  </a:schemeClr>
                </a:solidFill>
              </a:defRPr>
            </a:lvl2pPr>
            <a:lvl3pPr marL="1218776" indent="0">
              <a:buNone/>
              <a:defRPr sz="2133">
                <a:solidFill>
                  <a:schemeClr val="tx1">
                    <a:tint val="75000"/>
                  </a:schemeClr>
                </a:solidFill>
              </a:defRPr>
            </a:lvl3pPr>
            <a:lvl4pPr marL="1828164" indent="0">
              <a:buNone/>
              <a:defRPr sz="1867">
                <a:solidFill>
                  <a:schemeClr val="tx1">
                    <a:tint val="75000"/>
                  </a:schemeClr>
                </a:solidFill>
              </a:defRPr>
            </a:lvl4pPr>
            <a:lvl5pPr marL="2437552" indent="0">
              <a:buNone/>
              <a:defRPr sz="1867">
                <a:solidFill>
                  <a:schemeClr val="tx1">
                    <a:tint val="75000"/>
                  </a:schemeClr>
                </a:solidFill>
              </a:defRPr>
            </a:lvl5pPr>
            <a:lvl6pPr marL="3046940" indent="0">
              <a:buNone/>
              <a:defRPr sz="1867">
                <a:solidFill>
                  <a:schemeClr val="tx1">
                    <a:tint val="75000"/>
                  </a:schemeClr>
                </a:solidFill>
              </a:defRPr>
            </a:lvl6pPr>
            <a:lvl7pPr marL="3656329" indent="0">
              <a:buNone/>
              <a:defRPr sz="1867">
                <a:solidFill>
                  <a:schemeClr val="tx1">
                    <a:tint val="75000"/>
                  </a:schemeClr>
                </a:solidFill>
              </a:defRPr>
            </a:lvl7pPr>
            <a:lvl8pPr marL="4265716" indent="0">
              <a:buNone/>
              <a:defRPr sz="1867">
                <a:solidFill>
                  <a:schemeClr val="tx1">
                    <a:tint val="75000"/>
                  </a:schemeClr>
                </a:solidFill>
              </a:defRPr>
            </a:lvl8pPr>
            <a:lvl9pPr marL="4875103"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AC2D5-73EC-4E19-8670-A1398D016B50}" type="slidenum">
              <a:rPr lang="en-US" smtClean="0"/>
              <a:t>‹#›</a:t>
            </a:fld>
            <a:endParaRPr lang="en-US"/>
          </a:p>
        </p:txBody>
      </p:sp>
    </p:spTree>
    <p:extLst>
      <p:ext uri="{BB962C8B-B14F-4D97-AF65-F5344CB8AC3E}">
        <p14:creationId xmlns:p14="http://schemas.microsoft.com/office/powerpoint/2010/main" val="230478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3"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AC2D5-73EC-4E19-8670-A1398D016B50}" type="slidenum">
              <a:rPr lang="en-US" smtClean="0"/>
              <a:t>‹#›</a:t>
            </a:fld>
            <a:endParaRPr lang="en-US"/>
          </a:p>
        </p:txBody>
      </p:sp>
    </p:spTree>
    <p:extLst>
      <p:ext uri="{BB962C8B-B14F-4D97-AF65-F5344CB8AC3E}">
        <p14:creationId xmlns:p14="http://schemas.microsoft.com/office/powerpoint/2010/main" val="1994533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Caregiver &amp; Patient Photo">
    <p:spTree>
      <p:nvGrpSpPr>
        <p:cNvPr id="1" name=""/>
        <p:cNvGrpSpPr/>
        <p:nvPr/>
      </p:nvGrpSpPr>
      <p:grpSpPr>
        <a:xfrm>
          <a:off x="0" y="0"/>
          <a:ext cx="0" cy="0"/>
          <a:chOff x="0" y="0"/>
          <a:chExt cx="0" cy="0"/>
        </a:xfrm>
      </p:grpSpPr>
      <p:pic>
        <p:nvPicPr>
          <p:cNvPr id="4" name="Picture 3" descr="L01_56472.jpg"/>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1" y="2310582"/>
            <a:ext cx="12203841" cy="4547418"/>
          </a:xfrm>
          <a:prstGeom prst="rect">
            <a:avLst/>
          </a:prstGeom>
        </p:spPr>
      </p:pic>
      <p:sp>
        <p:nvSpPr>
          <p:cNvPr id="2" name="Rectangle 1"/>
          <p:cNvSpPr/>
          <p:nvPr userDrawn="1"/>
        </p:nvSpPr>
        <p:spPr>
          <a:xfrm>
            <a:off x="2" y="0"/>
            <a:ext cx="12203841" cy="2286000"/>
          </a:xfrm>
          <a:prstGeom prst="rect">
            <a:avLst/>
          </a:prstGeom>
          <a:solidFill>
            <a:srgbClr val="008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itle 1"/>
          <p:cNvSpPr>
            <a:spLocks noGrp="1"/>
          </p:cNvSpPr>
          <p:nvPr>
            <p:ph type="title"/>
          </p:nvPr>
        </p:nvSpPr>
        <p:spPr>
          <a:xfrm>
            <a:off x="423444" y="211172"/>
            <a:ext cx="11439811" cy="1275779"/>
          </a:xfrm>
          <a:prstGeom prst="rect">
            <a:avLst/>
          </a:prstGeom>
        </p:spPr>
        <p:txBody>
          <a:bodyPr>
            <a:noAutofit/>
          </a:bodyPr>
          <a:lstStyle>
            <a:lvl1pPr algn="ctr">
              <a:defRPr sz="4400" b="1" i="0">
                <a:solidFill>
                  <a:schemeClr val="bg1"/>
                </a:solidFill>
              </a:defRPr>
            </a:lvl1pPr>
          </a:lstStyle>
          <a:p>
            <a:r>
              <a:rPr lang="en-US" dirty="0"/>
              <a:t>Click to edit Master title style</a:t>
            </a:r>
          </a:p>
        </p:txBody>
      </p:sp>
      <p:sp>
        <p:nvSpPr>
          <p:cNvPr id="8" name="Text Placeholder 6"/>
          <p:cNvSpPr>
            <a:spLocks noGrp="1"/>
          </p:cNvSpPr>
          <p:nvPr>
            <p:ph type="body" sz="quarter" idx="10" hasCustomPrompt="1"/>
          </p:nvPr>
        </p:nvSpPr>
        <p:spPr>
          <a:xfrm>
            <a:off x="609600" y="1638107"/>
            <a:ext cx="10972800" cy="400110"/>
          </a:xfrm>
        </p:spPr>
        <p:txBody>
          <a:bodyPr wrap="square">
            <a:spAutoFit/>
          </a:bodyPr>
          <a:lstStyle>
            <a:lvl1pPr marL="0" indent="0" algn="ctr">
              <a:buFontTx/>
              <a:buNone/>
              <a:defRPr sz="2000" baseline="0">
                <a:solidFill>
                  <a:srgbClr val="BED600"/>
                </a:solidFill>
              </a:defRPr>
            </a:lvl1pPr>
          </a:lstStyle>
          <a:p>
            <a:pPr lvl="0"/>
            <a:r>
              <a:rPr lang="en-US" dirty="0"/>
              <a:t>Click to edit subhead</a:t>
            </a:r>
          </a:p>
        </p:txBody>
      </p:sp>
      <p:pic>
        <p:nvPicPr>
          <p:cNvPr id="10" name="Picture 9" descr="ABCMC_OOH+Digital_CMYK_Hwhite.png"/>
          <p:cNvPicPr>
            <a:picLocks/>
          </p:cNvPicPr>
          <p:nvPr userDrawn="1"/>
        </p:nvPicPr>
        <p:blipFill>
          <a:blip r:embed="rId3">
            <a:extLst>
              <a:ext uri="{28A0092B-C50C-407E-A947-70E740481C1C}">
                <a14:useLocalDpi xmlns:a14="http://schemas.microsoft.com/office/drawing/2010/main"/>
              </a:ext>
            </a:extLst>
          </a:blip>
          <a:stretch>
            <a:fillRect/>
          </a:stretch>
        </p:blipFill>
        <p:spPr>
          <a:xfrm>
            <a:off x="429240" y="6467304"/>
            <a:ext cx="3998976" cy="228600"/>
          </a:xfrm>
          <a:prstGeom prst="rect">
            <a:avLst/>
          </a:prstGeom>
        </p:spPr>
      </p:pic>
    </p:spTree>
    <p:extLst>
      <p:ext uri="{BB962C8B-B14F-4D97-AF65-F5344CB8AC3E}">
        <p14:creationId xmlns:p14="http://schemas.microsoft.com/office/powerpoint/2010/main" val="15193991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390" indent="0">
              <a:buNone/>
              <a:defRPr sz="2667" b="1"/>
            </a:lvl2pPr>
            <a:lvl3pPr marL="1218776" indent="0">
              <a:buNone/>
              <a:defRPr sz="2400" b="1"/>
            </a:lvl3pPr>
            <a:lvl4pPr marL="1828164" indent="0">
              <a:buNone/>
              <a:defRPr sz="2133" b="1"/>
            </a:lvl4pPr>
            <a:lvl5pPr marL="2437552" indent="0">
              <a:buNone/>
              <a:defRPr sz="2133" b="1"/>
            </a:lvl5pPr>
            <a:lvl6pPr marL="3046940" indent="0">
              <a:buNone/>
              <a:defRPr sz="2133" b="1"/>
            </a:lvl6pPr>
            <a:lvl7pPr marL="3656329" indent="0">
              <a:buNone/>
              <a:defRPr sz="2133" b="1"/>
            </a:lvl7pPr>
            <a:lvl8pPr marL="4265716" indent="0">
              <a:buNone/>
              <a:defRPr sz="2133" b="1"/>
            </a:lvl8pPr>
            <a:lvl9pPr marL="4875103"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390" indent="0">
              <a:buNone/>
              <a:defRPr sz="2667" b="1"/>
            </a:lvl2pPr>
            <a:lvl3pPr marL="1218776" indent="0">
              <a:buNone/>
              <a:defRPr sz="2400" b="1"/>
            </a:lvl3pPr>
            <a:lvl4pPr marL="1828164" indent="0">
              <a:buNone/>
              <a:defRPr sz="2133" b="1"/>
            </a:lvl4pPr>
            <a:lvl5pPr marL="2437552" indent="0">
              <a:buNone/>
              <a:defRPr sz="2133" b="1"/>
            </a:lvl5pPr>
            <a:lvl6pPr marL="3046940" indent="0">
              <a:buNone/>
              <a:defRPr sz="2133" b="1"/>
            </a:lvl6pPr>
            <a:lvl7pPr marL="3656329" indent="0">
              <a:buNone/>
              <a:defRPr sz="2133" b="1"/>
            </a:lvl7pPr>
            <a:lvl8pPr marL="4265716" indent="0">
              <a:buNone/>
              <a:defRPr sz="2133" b="1"/>
            </a:lvl8pPr>
            <a:lvl9pPr marL="4875103"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4AC2D5-73EC-4E19-8670-A1398D016B50}" type="slidenum">
              <a:rPr lang="en-US" smtClean="0"/>
              <a:t>‹#›</a:t>
            </a:fld>
            <a:endParaRPr lang="en-US"/>
          </a:p>
        </p:txBody>
      </p:sp>
    </p:spTree>
    <p:extLst>
      <p:ext uri="{BB962C8B-B14F-4D97-AF65-F5344CB8AC3E}">
        <p14:creationId xmlns:p14="http://schemas.microsoft.com/office/powerpoint/2010/main" val="20996729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4AC2D5-73EC-4E19-8670-A1398D016B50}" type="slidenum">
              <a:rPr lang="en-US" smtClean="0"/>
              <a:t>‹#›</a:t>
            </a:fld>
            <a:endParaRPr lang="en-US"/>
          </a:p>
        </p:txBody>
      </p:sp>
    </p:spTree>
    <p:extLst>
      <p:ext uri="{BB962C8B-B14F-4D97-AF65-F5344CB8AC3E}">
        <p14:creationId xmlns:p14="http://schemas.microsoft.com/office/powerpoint/2010/main" val="15567518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4AC2D5-73EC-4E19-8670-A1398D016B50}" type="slidenum">
              <a:rPr lang="en-US" smtClean="0"/>
              <a:t>‹#›</a:t>
            </a:fld>
            <a:endParaRPr lang="en-US"/>
          </a:p>
        </p:txBody>
      </p:sp>
    </p:spTree>
    <p:extLst>
      <p:ext uri="{BB962C8B-B14F-4D97-AF65-F5344CB8AC3E}">
        <p14:creationId xmlns:p14="http://schemas.microsoft.com/office/powerpoint/2010/main" val="114099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867"/>
            </a:lvl1pPr>
            <a:lvl2pPr marL="609390" indent="0">
              <a:buNone/>
              <a:defRPr sz="1600"/>
            </a:lvl2pPr>
            <a:lvl3pPr marL="1218776" indent="0">
              <a:buNone/>
              <a:defRPr sz="1333"/>
            </a:lvl3pPr>
            <a:lvl4pPr marL="1828164" indent="0">
              <a:buNone/>
              <a:defRPr sz="1200"/>
            </a:lvl4pPr>
            <a:lvl5pPr marL="2437552" indent="0">
              <a:buNone/>
              <a:defRPr sz="1200"/>
            </a:lvl5pPr>
            <a:lvl6pPr marL="3046940" indent="0">
              <a:buNone/>
              <a:defRPr sz="1200"/>
            </a:lvl6pPr>
            <a:lvl7pPr marL="3656329" indent="0">
              <a:buNone/>
              <a:defRPr sz="1200"/>
            </a:lvl7pPr>
            <a:lvl8pPr marL="4265716" indent="0">
              <a:buNone/>
              <a:defRPr sz="1200"/>
            </a:lvl8pPr>
            <a:lvl9pPr marL="48751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AC2D5-73EC-4E19-8670-A1398D016B50}" type="slidenum">
              <a:rPr lang="en-US" smtClean="0"/>
              <a:t>‹#›</a:t>
            </a:fld>
            <a:endParaRPr lang="en-US"/>
          </a:p>
        </p:txBody>
      </p:sp>
    </p:spTree>
    <p:extLst>
      <p:ext uri="{BB962C8B-B14F-4D97-AF65-F5344CB8AC3E}">
        <p14:creationId xmlns:p14="http://schemas.microsoft.com/office/powerpoint/2010/main" val="23954883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390" indent="0">
              <a:buNone/>
              <a:defRPr sz="3733"/>
            </a:lvl2pPr>
            <a:lvl3pPr marL="1218776" indent="0">
              <a:buNone/>
              <a:defRPr sz="3200"/>
            </a:lvl3pPr>
            <a:lvl4pPr marL="1828164" indent="0">
              <a:buNone/>
              <a:defRPr sz="2667"/>
            </a:lvl4pPr>
            <a:lvl5pPr marL="2437552" indent="0">
              <a:buNone/>
              <a:defRPr sz="2667"/>
            </a:lvl5pPr>
            <a:lvl6pPr marL="3046940" indent="0">
              <a:buNone/>
              <a:defRPr sz="2667"/>
            </a:lvl6pPr>
            <a:lvl7pPr marL="3656329" indent="0">
              <a:buNone/>
              <a:defRPr sz="2667"/>
            </a:lvl7pPr>
            <a:lvl8pPr marL="4265716" indent="0">
              <a:buNone/>
              <a:defRPr sz="2667"/>
            </a:lvl8pPr>
            <a:lvl9pPr marL="4875103"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390" indent="0">
              <a:buNone/>
              <a:defRPr sz="1600"/>
            </a:lvl2pPr>
            <a:lvl3pPr marL="1218776" indent="0">
              <a:buNone/>
              <a:defRPr sz="1333"/>
            </a:lvl3pPr>
            <a:lvl4pPr marL="1828164" indent="0">
              <a:buNone/>
              <a:defRPr sz="1200"/>
            </a:lvl4pPr>
            <a:lvl5pPr marL="2437552" indent="0">
              <a:buNone/>
              <a:defRPr sz="1200"/>
            </a:lvl5pPr>
            <a:lvl6pPr marL="3046940" indent="0">
              <a:buNone/>
              <a:defRPr sz="1200"/>
            </a:lvl6pPr>
            <a:lvl7pPr marL="3656329" indent="0">
              <a:buNone/>
              <a:defRPr sz="1200"/>
            </a:lvl7pPr>
            <a:lvl8pPr marL="4265716" indent="0">
              <a:buNone/>
              <a:defRPr sz="1200"/>
            </a:lvl8pPr>
            <a:lvl9pPr marL="48751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AC2D5-73EC-4E19-8670-A1398D016B50}" type="slidenum">
              <a:rPr lang="en-US" smtClean="0"/>
              <a:t>‹#›</a:t>
            </a:fld>
            <a:endParaRPr lang="en-US"/>
          </a:p>
        </p:txBody>
      </p:sp>
    </p:spTree>
    <p:extLst>
      <p:ext uri="{BB962C8B-B14F-4D97-AF65-F5344CB8AC3E}">
        <p14:creationId xmlns:p14="http://schemas.microsoft.com/office/powerpoint/2010/main" val="777414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AC2D5-73EC-4E19-8670-A1398D016B50}" type="slidenum">
              <a:rPr lang="en-US" smtClean="0"/>
              <a:t>‹#›</a:t>
            </a:fld>
            <a:endParaRPr lang="en-US"/>
          </a:p>
        </p:txBody>
      </p:sp>
    </p:spTree>
    <p:extLst>
      <p:ext uri="{BB962C8B-B14F-4D97-AF65-F5344CB8AC3E}">
        <p14:creationId xmlns:p14="http://schemas.microsoft.com/office/powerpoint/2010/main" val="33606790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AC2D5-73EC-4E19-8670-A1398D016B50}" type="slidenum">
              <a:rPr lang="en-US" smtClean="0"/>
              <a:t>‹#›</a:t>
            </a:fld>
            <a:endParaRPr lang="en-US"/>
          </a:p>
        </p:txBody>
      </p:sp>
    </p:spTree>
    <p:extLst>
      <p:ext uri="{BB962C8B-B14F-4D97-AF65-F5344CB8AC3E}">
        <p14:creationId xmlns:p14="http://schemas.microsoft.com/office/powerpoint/2010/main" val="36291851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390" indent="0" algn="ctr">
              <a:buNone/>
              <a:defRPr>
                <a:solidFill>
                  <a:schemeClr val="tx1">
                    <a:tint val="75000"/>
                  </a:schemeClr>
                </a:solidFill>
              </a:defRPr>
            </a:lvl2pPr>
            <a:lvl3pPr marL="1218776" indent="0" algn="ctr">
              <a:buNone/>
              <a:defRPr>
                <a:solidFill>
                  <a:schemeClr val="tx1">
                    <a:tint val="75000"/>
                  </a:schemeClr>
                </a:solidFill>
              </a:defRPr>
            </a:lvl3pPr>
            <a:lvl4pPr marL="1828164" indent="0" algn="ctr">
              <a:buNone/>
              <a:defRPr>
                <a:solidFill>
                  <a:schemeClr val="tx1">
                    <a:tint val="75000"/>
                  </a:schemeClr>
                </a:solidFill>
              </a:defRPr>
            </a:lvl4pPr>
            <a:lvl5pPr marL="2437552" indent="0" algn="ctr">
              <a:buNone/>
              <a:defRPr>
                <a:solidFill>
                  <a:schemeClr val="tx1">
                    <a:tint val="75000"/>
                  </a:schemeClr>
                </a:solidFill>
              </a:defRPr>
            </a:lvl5pPr>
            <a:lvl6pPr marL="3046940" indent="0" algn="ctr">
              <a:buNone/>
              <a:defRPr>
                <a:solidFill>
                  <a:schemeClr val="tx1">
                    <a:tint val="75000"/>
                  </a:schemeClr>
                </a:solidFill>
              </a:defRPr>
            </a:lvl6pPr>
            <a:lvl7pPr marL="3656329" indent="0" algn="ctr">
              <a:buNone/>
              <a:defRPr>
                <a:solidFill>
                  <a:schemeClr val="tx1">
                    <a:tint val="75000"/>
                  </a:schemeClr>
                </a:solidFill>
              </a:defRPr>
            </a:lvl7pPr>
            <a:lvl8pPr marL="4265716" indent="0" algn="ctr">
              <a:buNone/>
              <a:defRPr>
                <a:solidFill>
                  <a:schemeClr val="tx1">
                    <a:tint val="75000"/>
                  </a:schemeClr>
                </a:solidFill>
              </a:defRPr>
            </a:lvl8pPr>
            <a:lvl9pPr marL="48751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0386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2A07352-8FE4-464F-ACBA-4F811013998F}" type="slidenum">
              <a:rPr lang="en-US" altLang="en-US"/>
              <a:pPr>
                <a:defRPr/>
              </a:pPr>
              <a:t>‹#›</a:t>
            </a:fld>
            <a:endParaRPr lang="en-US" altLang="en-US" dirty="0"/>
          </a:p>
        </p:txBody>
      </p:sp>
    </p:spTree>
    <p:extLst>
      <p:ext uri="{BB962C8B-B14F-4D97-AF65-F5344CB8AC3E}">
        <p14:creationId xmlns:p14="http://schemas.microsoft.com/office/powerpoint/2010/main" val="30155818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0386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7BB26FA-3FBA-4CC0-82DF-4BA19F474145}" type="slidenum">
              <a:rPr lang="en-US" altLang="en-US"/>
              <a:pPr>
                <a:defRPr/>
              </a:pPr>
              <a:t>‹#›</a:t>
            </a:fld>
            <a:endParaRPr lang="en-US" altLang="en-US" dirty="0"/>
          </a:p>
        </p:txBody>
      </p:sp>
    </p:spTree>
    <p:extLst>
      <p:ext uri="{BB962C8B-B14F-4D97-AF65-F5344CB8AC3E}">
        <p14:creationId xmlns:p14="http://schemas.microsoft.com/office/powerpoint/2010/main" val="42010497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p:cNvSpPr/>
          <p:nvPr userDrawn="1"/>
        </p:nvSpPr>
        <p:spPr>
          <a:xfrm>
            <a:off x="0" y="3"/>
            <a:ext cx="12192000" cy="914400"/>
          </a:xfrm>
          <a:prstGeom prst="rect">
            <a:avLst/>
          </a:prstGeom>
          <a:solidFill>
            <a:srgbClr val="002E5A"/>
          </a:solidFill>
          <a:ln>
            <a:noFill/>
          </a:ln>
          <a:effectLst/>
        </p:spPr>
        <p:style>
          <a:lnRef idx="1">
            <a:schemeClr val="accent1"/>
          </a:lnRef>
          <a:fillRef idx="3">
            <a:schemeClr val="accent1"/>
          </a:fillRef>
          <a:effectRef idx="2">
            <a:schemeClr val="accent1"/>
          </a:effectRef>
          <a:fontRef idx="minor">
            <a:schemeClr val="lt1"/>
          </a:fontRef>
        </p:style>
        <p:txBody>
          <a:bodyPr lIns="121880" tIns="60940" rIns="121880" bIns="60940" anchor="ctr"/>
          <a:lstStyle/>
          <a:p>
            <a:pPr algn="ctr">
              <a:defRPr/>
            </a:pPr>
            <a:endParaRPr lang="en-US" sz="2400" dirty="0">
              <a:solidFill>
                <a:prstClr val="white"/>
              </a:solidFill>
            </a:endParaRPr>
          </a:p>
        </p:txBody>
      </p:sp>
      <p:sp>
        <p:nvSpPr>
          <p:cNvPr id="2" name="Title 1"/>
          <p:cNvSpPr>
            <a:spLocks noGrp="1"/>
          </p:cNvSpPr>
          <p:nvPr>
            <p:ph type="title"/>
          </p:nvPr>
        </p:nvSpPr>
        <p:spPr>
          <a:xfrm>
            <a:off x="0" y="3"/>
            <a:ext cx="12192000" cy="914400"/>
          </a:xfrm>
        </p:spPr>
        <p:txBody>
          <a:bodyPr lIns="0" tIns="0" rIns="0" bIns="0"/>
          <a:lstStyle>
            <a:lvl1pPr>
              <a:defRPr sz="5333" b="1" i="0" spc="133" baseline="0">
                <a:solidFill>
                  <a:schemeClr val="bg1"/>
                </a:solidFill>
                <a:latin typeface="Calibri"/>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a:defRPr/>
            </a:pPr>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0386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3D6ABDA1-3664-4FD1-9D03-49AD0AAF1DF4}" type="slidenum">
              <a:rPr lang="en-US" altLang="en-US"/>
              <a:pPr>
                <a:defRPr/>
              </a:pPr>
              <a:t>‹#›</a:t>
            </a:fld>
            <a:endParaRPr lang="en-US" altLang="en-US" dirty="0"/>
          </a:p>
        </p:txBody>
      </p:sp>
    </p:spTree>
    <p:extLst>
      <p:ext uri="{BB962C8B-B14F-4D97-AF65-F5344CB8AC3E}">
        <p14:creationId xmlns:p14="http://schemas.microsoft.com/office/powerpoint/2010/main" val="3564077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rcle Quote with Caregiver Background Photo">
    <p:spTree>
      <p:nvGrpSpPr>
        <p:cNvPr id="1" name=""/>
        <p:cNvGrpSpPr/>
        <p:nvPr/>
      </p:nvGrpSpPr>
      <p:grpSpPr>
        <a:xfrm>
          <a:off x="0" y="0"/>
          <a:ext cx="0" cy="0"/>
          <a:chOff x="0" y="0"/>
          <a:chExt cx="0" cy="0"/>
        </a:xfrm>
      </p:grpSpPr>
      <p:pic>
        <p:nvPicPr>
          <p:cNvPr id="2" name="Picture 1" descr="NursesSkyOverlay.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Oval 3"/>
          <p:cNvSpPr/>
          <p:nvPr userDrawn="1"/>
        </p:nvSpPr>
        <p:spPr>
          <a:xfrm>
            <a:off x="2494976" y="728232"/>
            <a:ext cx="7202048" cy="5401536"/>
          </a:xfrm>
          <a:prstGeom prst="ellipse">
            <a:avLst/>
          </a:prstGeom>
          <a:solidFill>
            <a:schemeClr val="bg1">
              <a:alpha val="89000"/>
            </a:schemeClr>
          </a:solidFill>
          <a:ln>
            <a:noFill/>
          </a:ln>
          <a:effectLst>
            <a:outerShdw blurRad="82550" dir="2700000" algn="tl"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7" name="Title 1"/>
          <p:cNvSpPr>
            <a:spLocks noGrp="1"/>
          </p:cNvSpPr>
          <p:nvPr>
            <p:ph type="title" hasCustomPrompt="1"/>
          </p:nvPr>
        </p:nvSpPr>
        <p:spPr>
          <a:xfrm>
            <a:off x="2494976" y="818295"/>
            <a:ext cx="7202048" cy="5221410"/>
          </a:xfrm>
          <a:prstGeom prst="rect">
            <a:avLst/>
          </a:prstGeom>
        </p:spPr>
        <p:txBody>
          <a:bodyPr>
            <a:noAutofit/>
          </a:bodyPr>
          <a:lstStyle>
            <a:lvl1pPr algn="ctr">
              <a:defRPr sz="5400" b="1" i="0">
                <a:solidFill>
                  <a:srgbClr val="008065"/>
                </a:solidFill>
              </a:defRPr>
            </a:lvl1pPr>
          </a:lstStyle>
          <a:p>
            <a:r>
              <a:rPr lang="en-US" dirty="0"/>
              <a:t>“Click to edit Master title style”</a:t>
            </a:r>
          </a:p>
        </p:txBody>
      </p:sp>
      <p:pic>
        <p:nvPicPr>
          <p:cNvPr id="6" name="Picture 5" descr="ABCMC_OOH+Digital_CMYK_Hwhite.png"/>
          <p:cNvPicPr>
            <a:picLocks/>
          </p:cNvPicPr>
          <p:nvPr userDrawn="1"/>
        </p:nvPicPr>
        <p:blipFill>
          <a:blip r:embed="rId3">
            <a:extLst>
              <a:ext uri="{28A0092B-C50C-407E-A947-70E740481C1C}">
                <a14:useLocalDpi xmlns:a14="http://schemas.microsoft.com/office/drawing/2010/main"/>
              </a:ext>
            </a:extLst>
          </a:blip>
          <a:stretch>
            <a:fillRect/>
          </a:stretch>
        </p:blipFill>
        <p:spPr>
          <a:xfrm>
            <a:off x="429240" y="6467304"/>
            <a:ext cx="3998976" cy="228600"/>
          </a:xfrm>
          <a:prstGeom prst="rect">
            <a:avLst/>
          </a:prstGeom>
        </p:spPr>
      </p:pic>
    </p:spTree>
    <p:extLst>
      <p:ext uri="{BB962C8B-B14F-4D97-AF65-F5344CB8AC3E}">
        <p14:creationId xmlns:p14="http://schemas.microsoft.com/office/powerpoint/2010/main" val="4257436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390" indent="0">
              <a:buNone/>
              <a:defRPr sz="2400">
                <a:solidFill>
                  <a:schemeClr val="tx1">
                    <a:tint val="75000"/>
                  </a:schemeClr>
                </a:solidFill>
              </a:defRPr>
            </a:lvl2pPr>
            <a:lvl3pPr marL="1218776" indent="0">
              <a:buNone/>
              <a:defRPr sz="2133">
                <a:solidFill>
                  <a:schemeClr val="tx1">
                    <a:tint val="75000"/>
                  </a:schemeClr>
                </a:solidFill>
              </a:defRPr>
            </a:lvl3pPr>
            <a:lvl4pPr marL="1828164" indent="0">
              <a:buNone/>
              <a:defRPr sz="1867">
                <a:solidFill>
                  <a:schemeClr val="tx1">
                    <a:tint val="75000"/>
                  </a:schemeClr>
                </a:solidFill>
              </a:defRPr>
            </a:lvl4pPr>
            <a:lvl5pPr marL="2437552" indent="0">
              <a:buNone/>
              <a:defRPr sz="1867">
                <a:solidFill>
                  <a:schemeClr val="tx1">
                    <a:tint val="75000"/>
                  </a:schemeClr>
                </a:solidFill>
              </a:defRPr>
            </a:lvl5pPr>
            <a:lvl6pPr marL="3046940" indent="0">
              <a:buNone/>
              <a:defRPr sz="1867">
                <a:solidFill>
                  <a:schemeClr val="tx1">
                    <a:tint val="75000"/>
                  </a:schemeClr>
                </a:solidFill>
              </a:defRPr>
            </a:lvl6pPr>
            <a:lvl7pPr marL="3656329" indent="0">
              <a:buNone/>
              <a:defRPr sz="1867">
                <a:solidFill>
                  <a:schemeClr val="tx1">
                    <a:tint val="75000"/>
                  </a:schemeClr>
                </a:solidFill>
              </a:defRPr>
            </a:lvl7pPr>
            <a:lvl8pPr marL="4265716" indent="0">
              <a:buNone/>
              <a:defRPr sz="1867">
                <a:solidFill>
                  <a:schemeClr val="tx1">
                    <a:tint val="75000"/>
                  </a:schemeClr>
                </a:solidFill>
              </a:defRPr>
            </a:lvl8pPr>
            <a:lvl9pPr marL="4875103"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0386B">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48980901-E062-4BA2-9F7B-BCEF83CC5326}" type="slidenum">
              <a:rPr lang="en-US" altLang="en-US"/>
              <a:pPr>
                <a:defRPr/>
              </a:pPr>
              <a:t>‹#›</a:t>
            </a:fld>
            <a:endParaRPr lang="en-US" altLang="en-US" dirty="0"/>
          </a:p>
        </p:txBody>
      </p:sp>
    </p:spTree>
    <p:extLst>
      <p:ext uri="{BB962C8B-B14F-4D97-AF65-F5344CB8AC3E}">
        <p14:creationId xmlns:p14="http://schemas.microsoft.com/office/powerpoint/2010/main" val="16781628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3" y="1600203"/>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00386B">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D8F1A1F7-72B4-407A-BFB8-ADAD3053F7E4}" type="slidenum">
              <a:rPr lang="en-US" altLang="en-US"/>
              <a:pPr>
                <a:defRPr/>
              </a:pPr>
              <a:t>‹#›</a:t>
            </a:fld>
            <a:endParaRPr lang="en-US" altLang="en-US" dirty="0"/>
          </a:p>
        </p:txBody>
      </p:sp>
    </p:spTree>
    <p:extLst>
      <p:ext uri="{BB962C8B-B14F-4D97-AF65-F5344CB8AC3E}">
        <p14:creationId xmlns:p14="http://schemas.microsoft.com/office/powerpoint/2010/main" val="1688439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390" indent="0">
              <a:buNone/>
              <a:defRPr sz="2667" b="1"/>
            </a:lvl2pPr>
            <a:lvl3pPr marL="1218776" indent="0">
              <a:buNone/>
              <a:defRPr sz="2400" b="1"/>
            </a:lvl3pPr>
            <a:lvl4pPr marL="1828164" indent="0">
              <a:buNone/>
              <a:defRPr sz="2133" b="1"/>
            </a:lvl4pPr>
            <a:lvl5pPr marL="2437552" indent="0">
              <a:buNone/>
              <a:defRPr sz="2133" b="1"/>
            </a:lvl5pPr>
            <a:lvl6pPr marL="3046940" indent="0">
              <a:buNone/>
              <a:defRPr sz="2133" b="1"/>
            </a:lvl6pPr>
            <a:lvl7pPr marL="3656329" indent="0">
              <a:buNone/>
              <a:defRPr sz="2133" b="1"/>
            </a:lvl7pPr>
            <a:lvl8pPr marL="4265716" indent="0">
              <a:buNone/>
              <a:defRPr sz="2133" b="1"/>
            </a:lvl8pPr>
            <a:lvl9pPr marL="4875103"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390" indent="0">
              <a:buNone/>
              <a:defRPr sz="2667" b="1"/>
            </a:lvl2pPr>
            <a:lvl3pPr marL="1218776" indent="0">
              <a:buNone/>
              <a:defRPr sz="2400" b="1"/>
            </a:lvl3pPr>
            <a:lvl4pPr marL="1828164" indent="0">
              <a:buNone/>
              <a:defRPr sz="2133" b="1"/>
            </a:lvl4pPr>
            <a:lvl5pPr marL="2437552" indent="0">
              <a:buNone/>
              <a:defRPr sz="2133" b="1"/>
            </a:lvl5pPr>
            <a:lvl6pPr marL="3046940" indent="0">
              <a:buNone/>
              <a:defRPr sz="2133" b="1"/>
            </a:lvl6pPr>
            <a:lvl7pPr marL="3656329" indent="0">
              <a:buNone/>
              <a:defRPr sz="2133" b="1"/>
            </a:lvl7pPr>
            <a:lvl8pPr marL="4265716" indent="0">
              <a:buNone/>
              <a:defRPr sz="2133" b="1"/>
            </a:lvl8pPr>
            <a:lvl9pPr marL="4875103"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srgbClr val="00386B">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9B7D9A7E-0B81-4FF3-828F-0DA6B2A81D08}" type="slidenum">
              <a:rPr lang="en-US" altLang="en-US"/>
              <a:pPr>
                <a:defRPr/>
              </a:pPr>
              <a:t>‹#›</a:t>
            </a:fld>
            <a:endParaRPr lang="en-US" altLang="en-US" dirty="0"/>
          </a:p>
        </p:txBody>
      </p:sp>
    </p:spTree>
    <p:extLst>
      <p:ext uri="{BB962C8B-B14F-4D97-AF65-F5344CB8AC3E}">
        <p14:creationId xmlns:p14="http://schemas.microsoft.com/office/powerpoint/2010/main" val="36509656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srgbClr val="00386B">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C4E18DEB-1536-4EF4-B399-9C195B13370E}" type="slidenum">
              <a:rPr lang="en-US" altLang="en-US"/>
              <a:pPr>
                <a:defRPr/>
              </a:pPr>
              <a:t>‹#›</a:t>
            </a:fld>
            <a:endParaRPr lang="en-US" altLang="en-US" dirty="0"/>
          </a:p>
        </p:txBody>
      </p:sp>
    </p:spTree>
    <p:extLst>
      <p:ext uri="{BB962C8B-B14F-4D97-AF65-F5344CB8AC3E}">
        <p14:creationId xmlns:p14="http://schemas.microsoft.com/office/powerpoint/2010/main" val="1750365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srgbClr val="00386B">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374BBF2B-C824-4607-8E44-556D34B17C42}" type="slidenum">
              <a:rPr lang="en-US" altLang="en-US"/>
              <a:pPr>
                <a:defRPr/>
              </a:pPr>
              <a:t>‹#›</a:t>
            </a:fld>
            <a:endParaRPr lang="en-US" altLang="en-US" dirty="0"/>
          </a:p>
        </p:txBody>
      </p:sp>
    </p:spTree>
    <p:extLst>
      <p:ext uri="{BB962C8B-B14F-4D97-AF65-F5344CB8AC3E}">
        <p14:creationId xmlns:p14="http://schemas.microsoft.com/office/powerpoint/2010/main" val="2919654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6"/>
            <a:ext cx="4011084" cy="4691063"/>
          </a:xfrm>
        </p:spPr>
        <p:txBody>
          <a:bodyPr/>
          <a:lstStyle>
            <a:lvl1pPr marL="0" indent="0">
              <a:buNone/>
              <a:defRPr sz="1867"/>
            </a:lvl1pPr>
            <a:lvl2pPr marL="609390" indent="0">
              <a:buNone/>
              <a:defRPr sz="1600"/>
            </a:lvl2pPr>
            <a:lvl3pPr marL="1218776" indent="0">
              <a:buNone/>
              <a:defRPr sz="1333"/>
            </a:lvl3pPr>
            <a:lvl4pPr marL="1828164" indent="0">
              <a:buNone/>
              <a:defRPr sz="1200"/>
            </a:lvl4pPr>
            <a:lvl5pPr marL="2437552" indent="0">
              <a:buNone/>
              <a:defRPr sz="1200"/>
            </a:lvl5pPr>
            <a:lvl6pPr marL="3046940" indent="0">
              <a:buNone/>
              <a:defRPr sz="1200"/>
            </a:lvl6pPr>
            <a:lvl7pPr marL="3656329" indent="0">
              <a:buNone/>
              <a:defRPr sz="1200"/>
            </a:lvl7pPr>
            <a:lvl8pPr marL="4265716" indent="0">
              <a:buNone/>
              <a:defRPr sz="1200"/>
            </a:lvl8pPr>
            <a:lvl9pPr marL="4875103"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00386B">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FE6BD650-F8E4-49E1-B51C-8BBCC971747B}" type="slidenum">
              <a:rPr lang="en-US" altLang="en-US"/>
              <a:pPr>
                <a:defRPr/>
              </a:pPr>
              <a:t>‹#›</a:t>
            </a:fld>
            <a:endParaRPr lang="en-US" altLang="en-US" dirty="0"/>
          </a:p>
        </p:txBody>
      </p:sp>
    </p:spTree>
    <p:extLst>
      <p:ext uri="{BB962C8B-B14F-4D97-AF65-F5344CB8AC3E}">
        <p14:creationId xmlns:p14="http://schemas.microsoft.com/office/powerpoint/2010/main" val="32398713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390" indent="0">
              <a:buNone/>
              <a:defRPr sz="3733"/>
            </a:lvl2pPr>
            <a:lvl3pPr marL="1218776" indent="0">
              <a:buNone/>
              <a:defRPr sz="3200"/>
            </a:lvl3pPr>
            <a:lvl4pPr marL="1828164" indent="0">
              <a:buNone/>
              <a:defRPr sz="2667"/>
            </a:lvl4pPr>
            <a:lvl5pPr marL="2437552" indent="0">
              <a:buNone/>
              <a:defRPr sz="2667"/>
            </a:lvl5pPr>
            <a:lvl6pPr marL="3046940" indent="0">
              <a:buNone/>
              <a:defRPr sz="2667"/>
            </a:lvl6pPr>
            <a:lvl7pPr marL="3656329" indent="0">
              <a:buNone/>
              <a:defRPr sz="2667"/>
            </a:lvl7pPr>
            <a:lvl8pPr marL="4265716" indent="0">
              <a:buNone/>
              <a:defRPr sz="2667"/>
            </a:lvl8pPr>
            <a:lvl9pPr marL="4875103" indent="0">
              <a:buNone/>
              <a:defRPr sz="2667"/>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390" indent="0">
              <a:buNone/>
              <a:defRPr sz="1600"/>
            </a:lvl2pPr>
            <a:lvl3pPr marL="1218776" indent="0">
              <a:buNone/>
              <a:defRPr sz="1333"/>
            </a:lvl3pPr>
            <a:lvl4pPr marL="1828164" indent="0">
              <a:buNone/>
              <a:defRPr sz="1200"/>
            </a:lvl4pPr>
            <a:lvl5pPr marL="2437552" indent="0">
              <a:buNone/>
              <a:defRPr sz="1200"/>
            </a:lvl5pPr>
            <a:lvl6pPr marL="3046940" indent="0">
              <a:buNone/>
              <a:defRPr sz="1200"/>
            </a:lvl6pPr>
            <a:lvl7pPr marL="3656329" indent="0">
              <a:buNone/>
              <a:defRPr sz="1200"/>
            </a:lvl7pPr>
            <a:lvl8pPr marL="4265716" indent="0">
              <a:buNone/>
              <a:defRPr sz="1200"/>
            </a:lvl8pPr>
            <a:lvl9pPr marL="4875103"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00386B">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A285D319-FB7F-4314-9CA5-4789C71F8DB9}" type="slidenum">
              <a:rPr lang="en-US" altLang="en-US"/>
              <a:pPr>
                <a:defRPr/>
              </a:pPr>
              <a:t>‹#›</a:t>
            </a:fld>
            <a:endParaRPr lang="en-US" altLang="en-US" dirty="0"/>
          </a:p>
        </p:txBody>
      </p:sp>
    </p:spTree>
    <p:extLst>
      <p:ext uri="{BB962C8B-B14F-4D97-AF65-F5344CB8AC3E}">
        <p14:creationId xmlns:p14="http://schemas.microsoft.com/office/powerpoint/2010/main" val="33732003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rot="5400000">
            <a:off x="7696200" y="2667002"/>
            <a:ext cx="6248400" cy="1524001"/>
          </a:xfrm>
        </p:spPr>
        <p:txBody>
          <a:bodyPr/>
          <a:lstStyle/>
          <a:p>
            <a:r>
              <a:rPr lang="en-US" dirty="0"/>
              <a:t>Click to edit Master title style</a:t>
            </a:r>
          </a:p>
        </p:txBody>
      </p:sp>
      <p:sp>
        <p:nvSpPr>
          <p:cNvPr id="3" name="Vertical Text Placeholder 2"/>
          <p:cNvSpPr>
            <a:spLocks noGrp="1"/>
          </p:cNvSpPr>
          <p:nvPr>
            <p:ph type="body" orient="vert" idx="1"/>
          </p:nvPr>
        </p:nvSpPr>
        <p:spPr>
          <a:xfrm>
            <a:off x="609603" y="304800"/>
            <a:ext cx="924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5400000">
            <a:off x="129384" y="480219"/>
            <a:ext cx="838200" cy="487363"/>
          </a:xfrm>
        </p:spPr>
        <p:txBody>
          <a:bodyPr/>
          <a:lstStyle>
            <a:lvl1pPr>
              <a:defRPr/>
            </a:lvl1pPr>
          </a:lstStyle>
          <a:p>
            <a:pPr>
              <a:defRPr/>
            </a:pPr>
            <a:endParaRPr lang="en-US" altLang="en-US" dirty="0"/>
          </a:p>
        </p:txBody>
      </p:sp>
      <p:sp>
        <p:nvSpPr>
          <p:cNvPr id="5" name="Footer Placeholder 4"/>
          <p:cNvSpPr>
            <a:spLocks noGrp="1"/>
          </p:cNvSpPr>
          <p:nvPr>
            <p:ph type="ftr" sz="quarter" idx="11"/>
          </p:nvPr>
        </p:nvSpPr>
        <p:spPr>
          <a:xfrm rot="5400000">
            <a:off x="-899316" y="2347119"/>
            <a:ext cx="2895600" cy="487363"/>
          </a:xfrm>
        </p:spPr>
        <p:txBody>
          <a:bodyPr/>
          <a:lstStyle>
            <a:lvl1pPr>
              <a:defRPr/>
            </a:lvl1pPr>
          </a:lstStyle>
          <a:p>
            <a:pPr>
              <a:defRPr/>
            </a:pPr>
            <a:endParaRPr lang="en-US" dirty="0">
              <a:solidFill>
                <a:srgbClr val="00386B">
                  <a:tint val="75000"/>
                </a:srgbClr>
              </a:solidFill>
            </a:endParaRPr>
          </a:p>
        </p:txBody>
      </p:sp>
      <p:sp>
        <p:nvSpPr>
          <p:cNvPr id="6" name="Slide Number Placeholder 5"/>
          <p:cNvSpPr>
            <a:spLocks noGrp="1"/>
          </p:cNvSpPr>
          <p:nvPr>
            <p:ph type="sldNum" sz="quarter" idx="12"/>
          </p:nvPr>
        </p:nvSpPr>
        <p:spPr>
          <a:xfrm rot="5400000">
            <a:off x="11294269" y="5901533"/>
            <a:ext cx="838200" cy="465139"/>
          </a:xfrm>
        </p:spPr>
        <p:txBody>
          <a:bodyPr/>
          <a:lstStyle>
            <a:lvl1pPr>
              <a:defRPr/>
            </a:lvl1pPr>
          </a:lstStyle>
          <a:p>
            <a:pPr>
              <a:defRPr/>
            </a:pPr>
            <a:fld id="{51F255F1-1E10-4E91-A6C3-8AA6D7A7DDCB}" type="slidenum">
              <a:rPr lang="en-US" altLang="en-US"/>
              <a:pPr>
                <a:defRPr/>
              </a:pPr>
              <a:t>‹#›</a:t>
            </a:fld>
            <a:endParaRPr lang="en-US" altLang="en-US" dirty="0"/>
          </a:p>
        </p:txBody>
      </p:sp>
    </p:spTree>
    <p:extLst>
      <p:ext uri="{BB962C8B-B14F-4D97-AF65-F5344CB8AC3E}">
        <p14:creationId xmlns:p14="http://schemas.microsoft.com/office/powerpoint/2010/main" val="39025295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56803" y="274640"/>
            <a:ext cx="1625600" cy="62785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2800" y="304800"/>
            <a:ext cx="8839201" cy="62484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rot="5400000">
            <a:off x="129384" y="480219"/>
            <a:ext cx="838200" cy="487363"/>
          </a:xfrm>
        </p:spPr>
        <p:txBody>
          <a:bodyPr/>
          <a:lstStyle>
            <a:lvl1pPr>
              <a:defRPr/>
            </a:lvl1pPr>
          </a:lstStyle>
          <a:p>
            <a:pPr>
              <a:defRPr/>
            </a:pPr>
            <a:endParaRPr lang="en-US" altLang="en-US" dirty="0"/>
          </a:p>
        </p:txBody>
      </p:sp>
      <p:sp>
        <p:nvSpPr>
          <p:cNvPr id="5" name="Footer Placeholder 4"/>
          <p:cNvSpPr>
            <a:spLocks noGrp="1"/>
          </p:cNvSpPr>
          <p:nvPr>
            <p:ph type="ftr" sz="quarter" idx="11"/>
          </p:nvPr>
        </p:nvSpPr>
        <p:spPr>
          <a:xfrm rot="5400000">
            <a:off x="-899316" y="2347119"/>
            <a:ext cx="2895600" cy="487363"/>
          </a:xfrm>
        </p:spPr>
        <p:txBody>
          <a:bodyPr/>
          <a:lstStyle>
            <a:lvl1pPr>
              <a:defRPr/>
            </a:lvl1pPr>
          </a:lstStyle>
          <a:p>
            <a:pPr>
              <a:defRPr/>
            </a:pPr>
            <a:endParaRPr lang="en-US" dirty="0">
              <a:solidFill>
                <a:srgbClr val="00386B">
                  <a:tint val="75000"/>
                </a:srgbClr>
              </a:solidFill>
            </a:endParaRPr>
          </a:p>
        </p:txBody>
      </p:sp>
      <p:sp>
        <p:nvSpPr>
          <p:cNvPr id="6" name="Slide Number Placeholder 5"/>
          <p:cNvSpPr>
            <a:spLocks noGrp="1"/>
          </p:cNvSpPr>
          <p:nvPr>
            <p:ph type="sldNum" sz="quarter" idx="12"/>
          </p:nvPr>
        </p:nvSpPr>
        <p:spPr>
          <a:xfrm rot="5400000">
            <a:off x="11294269" y="5901533"/>
            <a:ext cx="838200" cy="465139"/>
          </a:xfrm>
        </p:spPr>
        <p:txBody>
          <a:bodyPr/>
          <a:lstStyle>
            <a:lvl1pPr>
              <a:defRPr/>
            </a:lvl1pPr>
          </a:lstStyle>
          <a:p>
            <a:pPr>
              <a:defRPr/>
            </a:pPr>
            <a:fld id="{02EBD9DE-15DB-4F58-8124-C40731B19C61}" type="slidenum">
              <a:rPr lang="en-US" altLang="en-US"/>
              <a:pPr>
                <a:defRPr/>
              </a:pPr>
              <a:t>‹#›</a:t>
            </a:fld>
            <a:endParaRPr lang="en-US" altLang="en-US" dirty="0"/>
          </a:p>
        </p:txBody>
      </p:sp>
    </p:spTree>
    <p:extLst>
      <p:ext uri="{BB962C8B-B14F-4D97-AF65-F5344CB8AC3E}">
        <p14:creationId xmlns:p14="http://schemas.microsoft.com/office/powerpoint/2010/main" val="18192010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4E53C1F-08D7-419B-932C-363678745F63}"/>
              </a:ext>
            </a:extLst>
          </p:cNvPr>
          <p:cNvSpPr>
            <a:spLocks noGrp="1"/>
          </p:cNvSpPr>
          <p:nvPr>
            <p:ph type="dt" sz="half" idx="10"/>
          </p:nvPr>
        </p:nvSpPr>
        <p:spPr/>
        <p:txBody>
          <a:bodyPr/>
          <a:lstStyle>
            <a:lvl1pPr>
              <a:defRPr/>
            </a:lvl1pPr>
          </a:lstStyle>
          <a:p>
            <a:fld id="{EC33C41E-6CB0-4529-8764-C30CBF564420}" type="datetimeFigureOut">
              <a:rPr lang="en-US" altLang="en-US"/>
              <a:pPr/>
              <a:t>6/14/2018</a:t>
            </a:fld>
            <a:endParaRPr lang="en-US" altLang="en-US"/>
          </a:p>
        </p:txBody>
      </p:sp>
      <p:sp>
        <p:nvSpPr>
          <p:cNvPr id="5" name="Footer Placeholder 4">
            <a:extLst>
              <a:ext uri="{FF2B5EF4-FFF2-40B4-BE49-F238E27FC236}">
                <a16:creationId xmlns:a16="http://schemas.microsoft.com/office/drawing/2014/main" id="{27332EA2-5213-4A90-B733-38C91512BA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BAE441-CDE2-4F9D-8F64-E0B0D4109994}"/>
              </a:ext>
            </a:extLst>
          </p:cNvPr>
          <p:cNvSpPr>
            <a:spLocks noGrp="1"/>
          </p:cNvSpPr>
          <p:nvPr>
            <p:ph type="sldNum" sz="quarter" idx="12"/>
          </p:nvPr>
        </p:nvSpPr>
        <p:spPr/>
        <p:txBody>
          <a:bodyPr/>
          <a:lstStyle>
            <a:lvl1pPr>
              <a:defRPr/>
            </a:lvl1pPr>
          </a:lstStyle>
          <a:p>
            <a:fld id="{CD5C9DD9-DC2B-4C82-913F-CA6F6FE7E492}" type="slidenum">
              <a:rPr lang="en-US" altLang="en-US"/>
              <a:pPr/>
              <a:t>‹#›</a:t>
            </a:fld>
            <a:endParaRPr lang="en-US" altLang="en-US"/>
          </a:p>
        </p:txBody>
      </p:sp>
    </p:spTree>
    <p:extLst>
      <p:ext uri="{BB962C8B-B14F-4D97-AF65-F5344CB8AC3E}">
        <p14:creationId xmlns:p14="http://schemas.microsoft.com/office/powerpoint/2010/main" val="2166498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Surgery Photo">
    <p:spTree>
      <p:nvGrpSpPr>
        <p:cNvPr id="1" name=""/>
        <p:cNvGrpSpPr/>
        <p:nvPr/>
      </p:nvGrpSpPr>
      <p:grpSpPr>
        <a:xfrm>
          <a:off x="0" y="0"/>
          <a:ext cx="0" cy="0"/>
          <a:chOff x="0" y="0"/>
          <a:chExt cx="0" cy="0"/>
        </a:xfrm>
      </p:grpSpPr>
      <p:sp>
        <p:nvSpPr>
          <p:cNvPr id="4" name="Rectangle 3"/>
          <p:cNvSpPr/>
          <p:nvPr userDrawn="1"/>
        </p:nvSpPr>
        <p:spPr>
          <a:xfrm>
            <a:off x="0" y="0"/>
            <a:ext cx="896379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2" descr="SideCutSurgery.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94320" y="0"/>
            <a:ext cx="6697681" cy="6858000"/>
          </a:xfrm>
          <a:prstGeom prst="rect">
            <a:avLst/>
          </a:prstGeom>
        </p:spPr>
      </p:pic>
      <p:sp>
        <p:nvSpPr>
          <p:cNvPr id="11" name="Title 1"/>
          <p:cNvSpPr>
            <a:spLocks noGrp="1"/>
          </p:cNvSpPr>
          <p:nvPr>
            <p:ph type="ctrTitle"/>
          </p:nvPr>
        </p:nvSpPr>
        <p:spPr>
          <a:xfrm>
            <a:off x="608265" y="519879"/>
            <a:ext cx="5457939" cy="2037718"/>
          </a:xfrm>
        </p:spPr>
        <p:txBody>
          <a:bodyPr>
            <a:noAutofit/>
          </a:bodyPr>
          <a:lstStyle>
            <a:lvl1pPr algn="l">
              <a:defRPr sz="4000" b="1" i="0">
                <a:solidFill>
                  <a:schemeClr val="bg1"/>
                </a:solidFill>
              </a:defRPr>
            </a:lvl1pPr>
          </a:lstStyle>
          <a:p>
            <a:r>
              <a:rPr lang="en-US" dirty="0"/>
              <a:t>Click to edit Master title style</a:t>
            </a:r>
          </a:p>
        </p:txBody>
      </p:sp>
      <p:sp>
        <p:nvSpPr>
          <p:cNvPr id="12" name="Subtitle 2"/>
          <p:cNvSpPr>
            <a:spLocks noGrp="1"/>
          </p:cNvSpPr>
          <p:nvPr>
            <p:ph type="subTitle" idx="1"/>
          </p:nvPr>
        </p:nvSpPr>
        <p:spPr>
          <a:xfrm>
            <a:off x="608265" y="2562895"/>
            <a:ext cx="5457939" cy="1091239"/>
          </a:xfrm>
        </p:spPr>
        <p:txBody>
          <a:bodyPr/>
          <a:lstStyle>
            <a:lvl1pPr marL="0" indent="0" algn="l">
              <a:buNone/>
              <a:defRPr sz="2400">
                <a:solidFill>
                  <a:srgbClr val="BED6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descr="ABCMC_OOH+Digital_CMYK_Hwhite.png"/>
          <p:cNvPicPr>
            <a:picLocks/>
          </p:cNvPicPr>
          <p:nvPr userDrawn="1"/>
        </p:nvPicPr>
        <p:blipFill>
          <a:blip r:embed="rId3">
            <a:extLst>
              <a:ext uri="{28A0092B-C50C-407E-A947-70E740481C1C}">
                <a14:useLocalDpi xmlns:a14="http://schemas.microsoft.com/office/drawing/2010/main"/>
              </a:ext>
            </a:extLst>
          </a:blip>
          <a:stretch>
            <a:fillRect/>
          </a:stretch>
        </p:blipFill>
        <p:spPr>
          <a:xfrm>
            <a:off x="429240" y="6467304"/>
            <a:ext cx="3998976" cy="228600"/>
          </a:xfrm>
          <a:prstGeom prst="rect">
            <a:avLst/>
          </a:prstGeom>
        </p:spPr>
      </p:pic>
    </p:spTree>
    <p:extLst>
      <p:ext uri="{BB962C8B-B14F-4D97-AF65-F5344CB8AC3E}">
        <p14:creationId xmlns:p14="http://schemas.microsoft.com/office/powerpoint/2010/main" val="3267813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062B1-0AC8-4A60-955D-F8D05673157E}"/>
              </a:ext>
            </a:extLst>
          </p:cNvPr>
          <p:cNvSpPr>
            <a:spLocks noGrp="1"/>
          </p:cNvSpPr>
          <p:nvPr>
            <p:ph type="dt" sz="half" idx="10"/>
          </p:nvPr>
        </p:nvSpPr>
        <p:spPr/>
        <p:txBody>
          <a:bodyPr/>
          <a:lstStyle>
            <a:lvl1pPr>
              <a:defRPr/>
            </a:lvl1pPr>
          </a:lstStyle>
          <a:p>
            <a:fld id="{123C0024-9007-4AD1-8F00-24259445442F}" type="datetimeFigureOut">
              <a:rPr lang="en-US" altLang="en-US"/>
              <a:pPr/>
              <a:t>6/14/2018</a:t>
            </a:fld>
            <a:endParaRPr lang="en-US" altLang="en-US"/>
          </a:p>
        </p:txBody>
      </p:sp>
      <p:sp>
        <p:nvSpPr>
          <p:cNvPr id="5" name="Footer Placeholder 4">
            <a:extLst>
              <a:ext uri="{FF2B5EF4-FFF2-40B4-BE49-F238E27FC236}">
                <a16:creationId xmlns:a16="http://schemas.microsoft.com/office/drawing/2014/main" id="{E667F9A9-8BC1-4375-9711-6A12C54D9E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DFB88C-3C12-4E56-A235-BB2A66B2DBC5}"/>
              </a:ext>
            </a:extLst>
          </p:cNvPr>
          <p:cNvSpPr>
            <a:spLocks noGrp="1"/>
          </p:cNvSpPr>
          <p:nvPr>
            <p:ph type="sldNum" sz="quarter" idx="12"/>
          </p:nvPr>
        </p:nvSpPr>
        <p:spPr/>
        <p:txBody>
          <a:bodyPr/>
          <a:lstStyle>
            <a:lvl1pPr>
              <a:defRPr/>
            </a:lvl1pPr>
          </a:lstStyle>
          <a:p>
            <a:fld id="{79EC4050-3F6D-403B-A84F-CF68B606BA02}" type="slidenum">
              <a:rPr lang="en-US" altLang="en-US"/>
              <a:pPr/>
              <a:t>‹#›</a:t>
            </a:fld>
            <a:endParaRPr lang="en-US" altLang="en-US"/>
          </a:p>
        </p:txBody>
      </p:sp>
    </p:spTree>
    <p:extLst>
      <p:ext uri="{BB962C8B-B14F-4D97-AF65-F5344CB8AC3E}">
        <p14:creationId xmlns:p14="http://schemas.microsoft.com/office/powerpoint/2010/main" val="7228539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0728B-E491-46DF-A88C-6BFF3F65CFF6}"/>
              </a:ext>
            </a:extLst>
          </p:cNvPr>
          <p:cNvSpPr>
            <a:spLocks noGrp="1"/>
          </p:cNvSpPr>
          <p:nvPr>
            <p:ph type="dt" sz="half" idx="10"/>
          </p:nvPr>
        </p:nvSpPr>
        <p:spPr/>
        <p:txBody>
          <a:bodyPr/>
          <a:lstStyle>
            <a:lvl1pPr>
              <a:defRPr/>
            </a:lvl1pPr>
          </a:lstStyle>
          <a:p>
            <a:fld id="{7A92745E-CD0A-4EEE-897F-B22D8FD074D6}" type="datetimeFigureOut">
              <a:rPr lang="en-US" altLang="en-US"/>
              <a:pPr/>
              <a:t>6/14/2018</a:t>
            </a:fld>
            <a:endParaRPr lang="en-US" altLang="en-US"/>
          </a:p>
        </p:txBody>
      </p:sp>
      <p:sp>
        <p:nvSpPr>
          <p:cNvPr id="5" name="Footer Placeholder 4">
            <a:extLst>
              <a:ext uri="{FF2B5EF4-FFF2-40B4-BE49-F238E27FC236}">
                <a16:creationId xmlns:a16="http://schemas.microsoft.com/office/drawing/2014/main" id="{4CB357DC-DCEB-439F-A8AF-A5DECE3CCA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CC6C4B-ABBD-48C5-97ED-B4F17041FB7D}"/>
              </a:ext>
            </a:extLst>
          </p:cNvPr>
          <p:cNvSpPr>
            <a:spLocks noGrp="1"/>
          </p:cNvSpPr>
          <p:nvPr>
            <p:ph type="sldNum" sz="quarter" idx="12"/>
          </p:nvPr>
        </p:nvSpPr>
        <p:spPr/>
        <p:txBody>
          <a:bodyPr/>
          <a:lstStyle>
            <a:lvl1pPr>
              <a:defRPr/>
            </a:lvl1pPr>
          </a:lstStyle>
          <a:p>
            <a:fld id="{4ACB7FE5-3A11-4C5B-8D51-7119BBA643FE}" type="slidenum">
              <a:rPr lang="en-US" altLang="en-US"/>
              <a:pPr/>
              <a:t>‹#›</a:t>
            </a:fld>
            <a:endParaRPr lang="en-US" altLang="en-US"/>
          </a:p>
        </p:txBody>
      </p:sp>
    </p:spTree>
    <p:extLst>
      <p:ext uri="{BB962C8B-B14F-4D97-AF65-F5344CB8AC3E}">
        <p14:creationId xmlns:p14="http://schemas.microsoft.com/office/powerpoint/2010/main" val="5611027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638A40-ED5B-4A3B-A555-F781413F771F}"/>
              </a:ext>
            </a:extLst>
          </p:cNvPr>
          <p:cNvSpPr>
            <a:spLocks noGrp="1"/>
          </p:cNvSpPr>
          <p:nvPr>
            <p:ph type="dt" sz="half" idx="10"/>
          </p:nvPr>
        </p:nvSpPr>
        <p:spPr/>
        <p:txBody>
          <a:bodyPr/>
          <a:lstStyle>
            <a:lvl1pPr>
              <a:defRPr/>
            </a:lvl1pPr>
          </a:lstStyle>
          <a:p>
            <a:fld id="{0A51BCEC-8384-4687-90D8-5D9987D162F9}" type="datetimeFigureOut">
              <a:rPr lang="en-US" altLang="en-US"/>
              <a:pPr/>
              <a:t>6/14/2018</a:t>
            </a:fld>
            <a:endParaRPr lang="en-US" altLang="en-US"/>
          </a:p>
        </p:txBody>
      </p:sp>
      <p:sp>
        <p:nvSpPr>
          <p:cNvPr id="6" name="Footer Placeholder 4">
            <a:extLst>
              <a:ext uri="{FF2B5EF4-FFF2-40B4-BE49-F238E27FC236}">
                <a16:creationId xmlns:a16="http://schemas.microsoft.com/office/drawing/2014/main" id="{2B754DC6-5AFD-4091-A934-279806B7D8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233D4F-6A7F-4709-86F2-D73A668CBE2C}"/>
              </a:ext>
            </a:extLst>
          </p:cNvPr>
          <p:cNvSpPr>
            <a:spLocks noGrp="1"/>
          </p:cNvSpPr>
          <p:nvPr>
            <p:ph type="sldNum" sz="quarter" idx="12"/>
          </p:nvPr>
        </p:nvSpPr>
        <p:spPr/>
        <p:txBody>
          <a:bodyPr/>
          <a:lstStyle>
            <a:lvl1pPr>
              <a:defRPr/>
            </a:lvl1pPr>
          </a:lstStyle>
          <a:p>
            <a:fld id="{909AB3C6-11F4-4694-8625-3EBA1942DA53}" type="slidenum">
              <a:rPr lang="en-US" altLang="en-US"/>
              <a:pPr/>
              <a:t>‹#›</a:t>
            </a:fld>
            <a:endParaRPr lang="en-US" altLang="en-US"/>
          </a:p>
        </p:txBody>
      </p:sp>
    </p:spTree>
    <p:extLst>
      <p:ext uri="{BB962C8B-B14F-4D97-AF65-F5344CB8AC3E}">
        <p14:creationId xmlns:p14="http://schemas.microsoft.com/office/powerpoint/2010/main" val="14532214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54DCC7-FE38-4A72-A471-A124B5C2E21F}"/>
              </a:ext>
            </a:extLst>
          </p:cNvPr>
          <p:cNvSpPr>
            <a:spLocks noGrp="1"/>
          </p:cNvSpPr>
          <p:nvPr>
            <p:ph type="dt" sz="half" idx="10"/>
          </p:nvPr>
        </p:nvSpPr>
        <p:spPr/>
        <p:txBody>
          <a:bodyPr/>
          <a:lstStyle>
            <a:lvl1pPr>
              <a:defRPr/>
            </a:lvl1pPr>
          </a:lstStyle>
          <a:p>
            <a:fld id="{03C25704-324F-4713-8702-2B9E33F29206}" type="datetimeFigureOut">
              <a:rPr lang="en-US" altLang="en-US"/>
              <a:pPr/>
              <a:t>6/14/2018</a:t>
            </a:fld>
            <a:endParaRPr lang="en-US" altLang="en-US"/>
          </a:p>
        </p:txBody>
      </p:sp>
      <p:sp>
        <p:nvSpPr>
          <p:cNvPr id="8" name="Footer Placeholder 4">
            <a:extLst>
              <a:ext uri="{FF2B5EF4-FFF2-40B4-BE49-F238E27FC236}">
                <a16:creationId xmlns:a16="http://schemas.microsoft.com/office/drawing/2014/main" id="{98195DA2-0117-4D38-85C4-53AFB326765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0A4579D-5488-40D9-9882-2638215AC8AC}"/>
              </a:ext>
            </a:extLst>
          </p:cNvPr>
          <p:cNvSpPr>
            <a:spLocks noGrp="1"/>
          </p:cNvSpPr>
          <p:nvPr>
            <p:ph type="sldNum" sz="quarter" idx="12"/>
          </p:nvPr>
        </p:nvSpPr>
        <p:spPr/>
        <p:txBody>
          <a:bodyPr/>
          <a:lstStyle>
            <a:lvl1pPr>
              <a:defRPr/>
            </a:lvl1pPr>
          </a:lstStyle>
          <a:p>
            <a:fld id="{D5FE0DB2-9800-4F7F-8E18-CC6CEF738104}" type="slidenum">
              <a:rPr lang="en-US" altLang="en-US"/>
              <a:pPr/>
              <a:t>‹#›</a:t>
            </a:fld>
            <a:endParaRPr lang="en-US" altLang="en-US"/>
          </a:p>
        </p:txBody>
      </p:sp>
    </p:spTree>
    <p:extLst>
      <p:ext uri="{BB962C8B-B14F-4D97-AF65-F5344CB8AC3E}">
        <p14:creationId xmlns:p14="http://schemas.microsoft.com/office/powerpoint/2010/main" val="41834607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34F7900-B33D-4122-A0FC-D79E5F15F025}"/>
              </a:ext>
            </a:extLst>
          </p:cNvPr>
          <p:cNvSpPr>
            <a:spLocks noGrp="1"/>
          </p:cNvSpPr>
          <p:nvPr>
            <p:ph type="dt" sz="half" idx="10"/>
          </p:nvPr>
        </p:nvSpPr>
        <p:spPr/>
        <p:txBody>
          <a:bodyPr/>
          <a:lstStyle>
            <a:lvl1pPr>
              <a:defRPr/>
            </a:lvl1pPr>
          </a:lstStyle>
          <a:p>
            <a:fld id="{C0E8C30C-CC66-401D-9AD4-F0EB781E3D44}" type="datetimeFigureOut">
              <a:rPr lang="en-US" altLang="en-US"/>
              <a:pPr/>
              <a:t>6/14/2018</a:t>
            </a:fld>
            <a:endParaRPr lang="en-US" altLang="en-US"/>
          </a:p>
        </p:txBody>
      </p:sp>
      <p:sp>
        <p:nvSpPr>
          <p:cNvPr id="4" name="Footer Placeholder 4">
            <a:extLst>
              <a:ext uri="{FF2B5EF4-FFF2-40B4-BE49-F238E27FC236}">
                <a16:creationId xmlns:a16="http://schemas.microsoft.com/office/drawing/2014/main" id="{31DE45C7-32A9-4502-86F1-BA5C281CFDF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1A9696-5EFB-4D3F-A876-783C1B1B7F00}"/>
              </a:ext>
            </a:extLst>
          </p:cNvPr>
          <p:cNvSpPr>
            <a:spLocks noGrp="1"/>
          </p:cNvSpPr>
          <p:nvPr>
            <p:ph type="sldNum" sz="quarter" idx="12"/>
          </p:nvPr>
        </p:nvSpPr>
        <p:spPr/>
        <p:txBody>
          <a:bodyPr/>
          <a:lstStyle>
            <a:lvl1pPr>
              <a:defRPr/>
            </a:lvl1pPr>
          </a:lstStyle>
          <a:p>
            <a:fld id="{78C064BE-7F23-441A-B54E-F63417F61441}" type="slidenum">
              <a:rPr lang="en-US" altLang="en-US"/>
              <a:pPr/>
              <a:t>‹#›</a:t>
            </a:fld>
            <a:endParaRPr lang="en-US" altLang="en-US"/>
          </a:p>
        </p:txBody>
      </p:sp>
    </p:spTree>
    <p:extLst>
      <p:ext uri="{BB962C8B-B14F-4D97-AF65-F5344CB8AC3E}">
        <p14:creationId xmlns:p14="http://schemas.microsoft.com/office/powerpoint/2010/main" val="3520738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62D092-9F58-4B65-AAF2-1FD57942DC6A}"/>
              </a:ext>
            </a:extLst>
          </p:cNvPr>
          <p:cNvSpPr>
            <a:spLocks noGrp="1"/>
          </p:cNvSpPr>
          <p:nvPr>
            <p:ph type="dt" sz="half" idx="10"/>
          </p:nvPr>
        </p:nvSpPr>
        <p:spPr/>
        <p:txBody>
          <a:bodyPr/>
          <a:lstStyle>
            <a:lvl1pPr>
              <a:defRPr/>
            </a:lvl1pPr>
          </a:lstStyle>
          <a:p>
            <a:fld id="{4D8561EB-A74F-4BF9-89DD-6BE7800908D4}" type="datetimeFigureOut">
              <a:rPr lang="en-US" altLang="en-US"/>
              <a:pPr/>
              <a:t>6/14/2018</a:t>
            </a:fld>
            <a:endParaRPr lang="en-US" altLang="en-US"/>
          </a:p>
        </p:txBody>
      </p:sp>
      <p:sp>
        <p:nvSpPr>
          <p:cNvPr id="3" name="Footer Placeholder 4">
            <a:extLst>
              <a:ext uri="{FF2B5EF4-FFF2-40B4-BE49-F238E27FC236}">
                <a16:creationId xmlns:a16="http://schemas.microsoft.com/office/drawing/2014/main" id="{C940632D-43B5-49D5-A9FA-F51BD80C779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A802C2E-BED5-4F7C-B3AA-620230624B4D}"/>
              </a:ext>
            </a:extLst>
          </p:cNvPr>
          <p:cNvSpPr>
            <a:spLocks noGrp="1"/>
          </p:cNvSpPr>
          <p:nvPr>
            <p:ph type="sldNum" sz="quarter" idx="12"/>
          </p:nvPr>
        </p:nvSpPr>
        <p:spPr/>
        <p:txBody>
          <a:bodyPr/>
          <a:lstStyle>
            <a:lvl1pPr>
              <a:defRPr/>
            </a:lvl1pPr>
          </a:lstStyle>
          <a:p>
            <a:fld id="{770567E2-43D2-4F2A-B8D3-4223FAE7D1FB}" type="slidenum">
              <a:rPr lang="en-US" altLang="en-US"/>
              <a:pPr/>
              <a:t>‹#›</a:t>
            </a:fld>
            <a:endParaRPr lang="en-US" altLang="en-US"/>
          </a:p>
        </p:txBody>
      </p:sp>
    </p:spTree>
    <p:extLst>
      <p:ext uri="{BB962C8B-B14F-4D97-AF65-F5344CB8AC3E}">
        <p14:creationId xmlns:p14="http://schemas.microsoft.com/office/powerpoint/2010/main" val="6357244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88E7391E-2E31-42BC-9221-A75B64D6159A}"/>
              </a:ext>
            </a:extLst>
          </p:cNvPr>
          <p:cNvSpPr>
            <a:spLocks noGrp="1"/>
          </p:cNvSpPr>
          <p:nvPr>
            <p:ph type="dt" sz="half" idx="10"/>
          </p:nvPr>
        </p:nvSpPr>
        <p:spPr/>
        <p:txBody>
          <a:bodyPr/>
          <a:lstStyle>
            <a:lvl1pPr>
              <a:defRPr/>
            </a:lvl1pPr>
          </a:lstStyle>
          <a:p>
            <a:fld id="{16C8FF84-CF95-4324-BD63-CD2A100B6F6D}" type="datetimeFigureOut">
              <a:rPr lang="en-US" altLang="en-US"/>
              <a:pPr/>
              <a:t>6/14/2018</a:t>
            </a:fld>
            <a:endParaRPr lang="en-US" altLang="en-US"/>
          </a:p>
        </p:txBody>
      </p:sp>
      <p:sp>
        <p:nvSpPr>
          <p:cNvPr id="6" name="Footer Placeholder 4">
            <a:extLst>
              <a:ext uri="{FF2B5EF4-FFF2-40B4-BE49-F238E27FC236}">
                <a16:creationId xmlns:a16="http://schemas.microsoft.com/office/drawing/2014/main" id="{B51FA185-74DE-4916-8437-E509E59F5F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3C6344-D71E-4DE6-91DF-3003C80D3B38}"/>
              </a:ext>
            </a:extLst>
          </p:cNvPr>
          <p:cNvSpPr>
            <a:spLocks noGrp="1"/>
          </p:cNvSpPr>
          <p:nvPr>
            <p:ph type="sldNum" sz="quarter" idx="12"/>
          </p:nvPr>
        </p:nvSpPr>
        <p:spPr/>
        <p:txBody>
          <a:bodyPr/>
          <a:lstStyle>
            <a:lvl1pPr>
              <a:defRPr/>
            </a:lvl1pPr>
          </a:lstStyle>
          <a:p>
            <a:fld id="{0CF53EA5-8F2A-4EA9-90C9-44ACCE9894CC}" type="slidenum">
              <a:rPr lang="en-US" altLang="en-US"/>
              <a:pPr/>
              <a:t>‹#›</a:t>
            </a:fld>
            <a:endParaRPr lang="en-US" altLang="en-US"/>
          </a:p>
        </p:txBody>
      </p:sp>
    </p:spTree>
    <p:extLst>
      <p:ext uri="{BB962C8B-B14F-4D97-AF65-F5344CB8AC3E}">
        <p14:creationId xmlns:p14="http://schemas.microsoft.com/office/powerpoint/2010/main" val="34467105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BB787293-8350-471C-94C2-B17F3663A5BC}"/>
              </a:ext>
            </a:extLst>
          </p:cNvPr>
          <p:cNvSpPr>
            <a:spLocks noGrp="1"/>
          </p:cNvSpPr>
          <p:nvPr>
            <p:ph type="dt" sz="half" idx="10"/>
          </p:nvPr>
        </p:nvSpPr>
        <p:spPr/>
        <p:txBody>
          <a:bodyPr/>
          <a:lstStyle>
            <a:lvl1pPr>
              <a:defRPr/>
            </a:lvl1pPr>
          </a:lstStyle>
          <a:p>
            <a:fld id="{1875E88B-CD74-452C-B761-613891A10EE3}" type="datetimeFigureOut">
              <a:rPr lang="en-US" altLang="en-US"/>
              <a:pPr/>
              <a:t>6/14/2018</a:t>
            </a:fld>
            <a:endParaRPr lang="en-US" altLang="en-US"/>
          </a:p>
        </p:txBody>
      </p:sp>
      <p:sp>
        <p:nvSpPr>
          <p:cNvPr id="6" name="Footer Placeholder 4">
            <a:extLst>
              <a:ext uri="{FF2B5EF4-FFF2-40B4-BE49-F238E27FC236}">
                <a16:creationId xmlns:a16="http://schemas.microsoft.com/office/drawing/2014/main" id="{C3B5442C-927B-43EC-9B40-B55C5FCF7E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1CD8-1347-4F4D-9D6D-119369ACFAA3}"/>
              </a:ext>
            </a:extLst>
          </p:cNvPr>
          <p:cNvSpPr>
            <a:spLocks noGrp="1"/>
          </p:cNvSpPr>
          <p:nvPr>
            <p:ph type="sldNum" sz="quarter" idx="12"/>
          </p:nvPr>
        </p:nvSpPr>
        <p:spPr/>
        <p:txBody>
          <a:bodyPr/>
          <a:lstStyle>
            <a:lvl1pPr>
              <a:defRPr/>
            </a:lvl1pPr>
          </a:lstStyle>
          <a:p>
            <a:fld id="{73681D83-1822-4480-AD41-A859202AC397}" type="slidenum">
              <a:rPr lang="en-US" altLang="en-US"/>
              <a:pPr/>
              <a:t>‹#›</a:t>
            </a:fld>
            <a:endParaRPr lang="en-US" altLang="en-US"/>
          </a:p>
        </p:txBody>
      </p:sp>
    </p:spTree>
    <p:extLst>
      <p:ext uri="{BB962C8B-B14F-4D97-AF65-F5344CB8AC3E}">
        <p14:creationId xmlns:p14="http://schemas.microsoft.com/office/powerpoint/2010/main" val="30805722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rot="5400000">
            <a:off x="7696200" y="2667000"/>
            <a:ext cx="6248400" cy="1524000"/>
          </a:xfrm>
        </p:spPr>
        <p:txBody>
          <a:bodyPr/>
          <a:lstStyle/>
          <a:p>
            <a:r>
              <a:rPr lang="en-US" dirty="0"/>
              <a:t>Click to edit Master title style</a:t>
            </a:r>
          </a:p>
        </p:txBody>
      </p:sp>
      <p:sp>
        <p:nvSpPr>
          <p:cNvPr id="3" name="Vertical Text Placeholder 2"/>
          <p:cNvSpPr>
            <a:spLocks noGrp="1"/>
          </p:cNvSpPr>
          <p:nvPr>
            <p:ph type="body" orient="vert" idx="1"/>
          </p:nvPr>
        </p:nvSpPr>
        <p:spPr>
          <a:xfrm>
            <a:off x="609600" y="304800"/>
            <a:ext cx="924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E4A6C-158B-4F67-8F08-169A06606D6C}"/>
              </a:ext>
            </a:extLst>
          </p:cNvPr>
          <p:cNvSpPr>
            <a:spLocks noGrp="1"/>
          </p:cNvSpPr>
          <p:nvPr>
            <p:ph type="dt" sz="half" idx="10"/>
          </p:nvPr>
        </p:nvSpPr>
        <p:spPr>
          <a:xfrm rot="5400000">
            <a:off x="129117" y="480484"/>
            <a:ext cx="838200" cy="486833"/>
          </a:xfrm>
        </p:spPr>
        <p:txBody>
          <a:bodyPr/>
          <a:lstStyle>
            <a:lvl1pPr>
              <a:defRPr/>
            </a:lvl1pPr>
          </a:lstStyle>
          <a:p>
            <a:fld id="{6E1D662F-58BC-451A-83D4-5FE8601EBB8A}" type="datetimeFigureOut">
              <a:rPr lang="en-US" altLang="en-US"/>
              <a:pPr/>
              <a:t>6/14/2018</a:t>
            </a:fld>
            <a:endParaRPr lang="en-US" altLang="en-US"/>
          </a:p>
        </p:txBody>
      </p:sp>
      <p:sp>
        <p:nvSpPr>
          <p:cNvPr id="5" name="Footer Placeholder 4">
            <a:extLst>
              <a:ext uri="{FF2B5EF4-FFF2-40B4-BE49-F238E27FC236}">
                <a16:creationId xmlns:a16="http://schemas.microsoft.com/office/drawing/2014/main" id="{B57CA064-54D6-4CB1-AFEE-99EC64209318}"/>
              </a:ext>
            </a:extLst>
          </p:cNvPr>
          <p:cNvSpPr>
            <a:spLocks noGrp="1"/>
          </p:cNvSpPr>
          <p:nvPr>
            <p:ph type="ftr" sz="quarter" idx="11"/>
          </p:nvPr>
        </p:nvSpPr>
        <p:spPr>
          <a:xfrm rot="5400000">
            <a:off x="-899583" y="2347384"/>
            <a:ext cx="2895600" cy="486833"/>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109F56-6DA7-405F-9ABB-342DF2253E60}"/>
              </a:ext>
            </a:extLst>
          </p:cNvPr>
          <p:cNvSpPr>
            <a:spLocks noGrp="1"/>
          </p:cNvSpPr>
          <p:nvPr>
            <p:ph type="sldNum" sz="quarter" idx="12"/>
          </p:nvPr>
        </p:nvSpPr>
        <p:spPr>
          <a:xfrm rot="5400000">
            <a:off x="11294533" y="5901267"/>
            <a:ext cx="838200" cy="465667"/>
          </a:xfrm>
        </p:spPr>
        <p:txBody>
          <a:bodyPr/>
          <a:lstStyle>
            <a:lvl1pPr>
              <a:defRPr/>
            </a:lvl1pPr>
          </a:lstStyle>
          <a:p>
            <a:fld id="{2094D85B-F2A4-41F8-B797-2728425D431C}" type="slidenum">
              <a:rPr lang="en-US" altLang="en-US"/>
              <a:pPr/>
              <a:t>‹#›</a:t>
            </a:fld>
            <a:endParaRPr lang="en-US" altLang="en-US"/>
          </a:p>
        </p:txBody>
      </p:sp>
    </p:spTree>
    <p:extLst>
      <p:ext uri="{BB962C8B-B14F-4D97-AF65-F5344CB8AC3E}">
        <p14:creationId xmlns:p14="http://schemas.microsoft.com/office/powerpoint/2010/main" val="37545893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56800" y="274637"/>
            <a:ext cx="1625600" cy="62785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2800" y="304800"/>
            <a:ext cx="8839200" cy="62484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DECBEE-B5F5-4067-85DB-1E066998C709}"/>
              </a:ext>
            </a:extLst>
          </p:cNvPr>
          <p:cNvSpPr>
            <a:spLocks noGrp="1"/>
          </p:cNvSpPr>
          <p:nvPr>
            <p:ph type="dt" sz="half" idx="10"/>
          </p:nvPr>
        </p:nvSpPr>
        <p:spPr>
          <a:xfrm rot="5400000">
            <a:off x="129117" y="480484"/>
            <a:ext cx="838200" cy="486833"/>
          </a:xfrm>
        </p:spPr>
        <p:txBody>
          <a:bodyPr/>
          <a:lstStyle>
            <a:lvl1pPr>
              <a:defRPr/>
            </a:lvl1pPr>
          </a:lstStyle>
          <a:p>
            <a:fld id="{FEBD9EFB-074D-41CC-9A71-016FF92732FB}" type="datetimeFigureOut">
              <a:rPr lang="en-US" altLang="en-US"/>
              <a:pPr/>
              <a:t>6/14/2018</a:t>
            </a:fld>
            <a:endParaRPr lang="en-US" altLang="en-US"/>
          </a:p>
        </p:txBody>
      </p:sp>
      <p:sp>
        <p:nvSpPr>
          <p:cNvPr id="5" name="Footer Placeholder 4">
            <a:extLst>
              <a:ext uri="{FF2B5EF4-FFF2-40B4-BE49-F238E27FC236}">
                <a16:creationId xmlns:a16="http://schemas.microsoft.com/office/drawing/2014/main" id="{01B6847F-A1DF-4269-AC05-EE11DCEB5CA4}"/>
              </a:ext>
            </a:extLst>
          </p:cNvPr>
          <p:cNvSpPr>
            <a:spLocks noGrp="1"/>
          </p:cNvSpPr>
          <p:nvPr>
            <p:ph type="ftr" sz="quarter" idx="11"/>
          </p:nvPr>
        </p:nvSpPr>
        <p:spPr>
          <a:xfrm rot="5400000">
            <a:off x="-899583" y="2347384"/>
            <a:ext cx="2895600" cy="486833"/>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44827F-0316-4705-AD2F-4648B0CA2069}"/>
              </a:ext>
            </a:extLst>
          </p:cNvPr>
          <p:cNvSpPr>
            <a:spLocks noGrp="1"/>
          </p:cNvSpPr>
          <p:nvPr>
            <p:ph type="sldNum" sz="quarter" idx="12"/>
          </p:nvPr>
        </p:nvSpPr>
        <p:spPr>
          <a:xfrm rot="5400000">
            <a:off x="11294533" y="5901267"/>
            <a:ext cx="838200" cy="465667"/>
          </a:xfrm>
        </p:spPr>
        <p:txBody>
          <a:bodyPr/>
          <a:lstStyle>
            <a:lvl1pPr>
              <a:defRPr/>
            </a:lvl1pPr>
          </a:lstStyle>
          <a:p>
            <a:fld id="{8CC6799C-9683-49AD-B333-58D820738BDC}" type="slidenum">
              <a:rPr lang="en-US" altLang="en-US"/>
              <a:pPr/>
              <a:t>‹#›</a:t>
            </a:fld>
            <a:endParaRPr lang="en-US" altLang="en-US"/>
          </a:p>
        </p:txBody>
      </p:sp>
    </p:spTree>
    <p:extLst>
      <p:ext uri="{BB962C8B-B14F-4D97-AF65-F5344CB8AC3E}">
        <p14:creationId xmlns:p14="http://schemas.microsoft.com/office/powerpoint/2010/main" val="214712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with Surgery Photo">
    <p:spTree>
      <p:nvGrpSpPr>
        <p:cNvPr id="1" name=""/>
        <p:cNvGrpSpPr/>
        <p:nvPr/>
      </p:nvGrpSpPr>
      <p:grpSpPr>
        <a:xfrm>
          <a:off x="0" y="0"/>
          <a:ext cx="0" cy="0"/>
          <a:chOff x="0" y="0"/>
          <a:chExt cx="0" cy="0"/>
        </a:xfrm>
      </p:grpSpPr>
      <p:pic>
        <p:nvPicPr>
          <p:cNvPr id="3" name="Picture 2" descr="SideCutSurgery.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494320" y="0"/>
            <a:ext cx="6697681" cy="6858000"/>
          </a:xfrm>
          <a:prstGeom prst="rect">
            <a:avLst/>
          </a:prstGeom>
        </p:spPr>
      </p:pic>
      <p:sp>
        <p:nvSpPr>
          <p:cNvPr id="8" name="Content Placeholder 2"/>
          <p:cNvSpPr>
            <a:spLocks noGrp="1"/>
          </p:cNvSpPr>
          <p:nvPr>
            <p:ph idx="1"/>
          </p:nvPr>
        </p:nvSpPr>
        <p:spPr>
          <a:xfrm>
            <a:off x="609601" y="1776112"/>
            <a:ext cx="5456603" cy="4227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txBox="1">
            <a:spLocks/>
          </p:cNvSpPr>
          <p:nvPr userDrawn="1"/>
        </p:nvSpPr>
        <p:spPr>
          <a:xfrm>
            <a:off x="609602" y="274638"/>
            <a:ext cx="4991289" cy="142154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i="0" kern="1200" baseline="0">
                <a:solidFill>
                  <a:schemeClr val="tx2"/>
                </a:solidFill>
                <a:latin typeface="Georgia"/>
                <a:ea typeface="+mj-ea"/>
                <a:cs typeface="Georgia"/>
              </a:defRPr>
            </a:lvl1pPr>
          </a:lstStyle>
          <a:p>
            <a:r>
              <a:rPr lang="en-US" sz="3200" dirty="0"/>
              <a:t>Click to edit Master title style</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2578901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3.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3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1"/>
            <a:ext cx="10972800" cy="7007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047401"/>
            <a:ext cx="10972800" cy="507876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BCMC_OOH+Digital_CMYK_H.jpg"/>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429242" y="6467304"/>
            <a:ext cx="3983388" cy="225036"/>
          </a:xfrm>
          <a:prstGeom prst="rect">
            <a:avLst/>
          </a:prstGeom>
        </p:spPr>
      </p:pic>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r>
              <a:rPr lang="en-US" dirty="0"/>
              <a:t>© Aurora Health Care  |  </a:t>
            </a:r>
            <a:fld id="{6B9F9FCA-0727-EE4F-B024-FD2A27E0A5B6}" type="slidenum">
              <a:rPr lang="en-US" smtClean="0"/>
              <a:pPr/>
              <a:t>‹#›</a:t>
            </a:fld>
            <a:endParaRPr lang="en-US" dirty="0"/>
          </a:p>
        </p:txBody>
      </p:sp>
    </p:spTree>
    <p:extLst>
      <p:ext uri="{BB962C8B-B14F-4D97-AF65-F5344CB8AC3E}">
        <p14:creationId xmlns:p14="http://schemas.microsoft.com/office/powerpoint/2010/main" val="24291563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7" r:id="rId3"/>
    <p:sldLayoutId id="2147483669" r:id="rId4"/>
    <p:sldLayoutId id="2147483684" r:id="rId5"/>
    <p:sldLayoutId id="2147483683" r:id="rId6"/>
    <p:sldLayoutId id="2147483679" r:id="rId7"/>
    <p:sldLayoutId id="2147483671" r:id="rId8"/>
    <p:sldLayoutId id="2147483672" r:id="rId9"/>
    <p:sldLayoutId id="2147483663" r:id="rId10"/>
    <p:sldLayoutId id="2147483661" r:id="rId11"/>
    <p:sldLayoutId id="2147483653" r:id="rId12"/>
    <p:sldLayoutId id="2147483662" r:id="rId13"/>
    <p:sldLayoutId id="2147483677" r:id="rId14"/>
    <p:sldLayoutId id="2147483670" r:id="rId15"/>
    <p:sldLayoutId id="2147483685" r:id="rId16"/>
    <p:sldLayoutId id="2147483673" r:id="rId17"/>
    <p:sldLayoutId id="2147483680" r:id="rId18"/>
    <p:sldLayoutId id="2147483686" r:id="rId19"/>
    <p:sldLayoutId id="2147483675" r:id="rId20"/>
    <p:sldLayoutId id="2147483687" r:id="rId21"/>
    <p:sldLayoutId id="2147483674" r:id="rId22"/>
    <p:sldLayoutId id="2147483652" r:id="rId23"/>
    <p:sldLayoutId id="2147483681" r:id="rId24"/>
    <p:sldLayoutId id="2147483682" r:id="rId25"/>
    <p:sldLayoutId id="2147483656" r:id="rId26"/>
    <p:sldLayoutId id="2147483678" r:id="rId27"/>
    <p:sldLayoutId id="2147483676" r:id="rId28"/>
    <p:sldLayoutId id="2147483654" r:id="rId29"/>
    <p:sldLayoutId id="2147483655" r:id="rId30"/>
    <p:sldLayoutId id="2147483688" r:id="rId31"/>
  </p:sldLayoutIdLst>
  <p:hf hdr="0" ftr="0" dt="0"/>
  <p:txStyles>
    <p:titleStyle>
      <a:lvl1pPr algn="l" defTabSz="457200" rtl="0" eaLnBrk="1" latinLnBrk="0" hangingPunct="1">
        <a:spcBef>
          <a:spcPct val="0"/>
        </a:spcBef>
        <a:buNone/>
        <a:defRPr sz="3200" b="1" i="0" kern="1200" baseline="0">
          <a:solidFill>
            <a:schemeClr val="tx2"/>
          </a:solidFill>
          <a:latin typeface="Georgia"/>
          <a:ea typeface="+mj-ea"/>
          <a:cs typeface="Georgia"/>
        </a:defRPr>
      </a:lvl1pPr>
    </p:titleStyle>
    <p:bodyStyle>
      <a:lvl1pPr marL="342900" indent="-342900" algn="l" defTabSz="457200" rtl="0" eaLnBrk="1" latinLnBrk="0" hangingPunct="1">
        <a:spcBef>
          <a:spcPct val="20000"/>
        </a:spcBef>
        <a:buClr>
          <a:schemeClr val="tx2"/>
        </a:buClr>
        <a:buFont typeface="Arial"/>
        <a:buChar char="•"/>
        <a:defRPr sz="2800" kern="1200">
          <a:solidFill>
            <a:schemeClr val="tx1"/>
          </a:solidFill>
          <a:latin typeface="Arial"/>
          <a:ea typeface="+mn-ea"/>
          <a:cs typeface="+mn-cs"/>
        </a:defRPr>
      </a:lvl1pPr>
      <a:lvl2pPr marL="742950" indent="-285750" algn="l" defTabSz="457200" rtl="0" eaLnBrk="1" latinLnBrk="0" hangingPunct="1">
        <a:spcBef>
          <a:spcPct val="20000"/>
        </a:spcBef>
        <a:buClr>
          <a:schemeClr val="tx2"/>
        </a:buClr>
        <a:buFont typeface="Arial"/>
        <a:buChar char="•"/>
        <a:defRPr sz="2200" kern="1200">
          <a:solidFill>
            <a:schemeClr val="tx1"/>
          </a:solidFill>
          <a:latin typeface="Arial"/>
          <a:ea typeface="+mn-ea"/>
          <a:cs typeface="+mn-cs"/>
        </a:defRPr>
      </a:lvl2pPr>
      <a:lvl3pPr marL="1143000" indent="-228600" algn="l" defTabSz="457200" rtl="0" eaLnBrk="1" latinLnBrk="0" hangingPunct="1">
        <a:spcBef>
          <a:spcPct val="20000"/>
        </a:spcBef>
        <a:buClr>
          <a:schemeClr val="tx2"/>
        </a:buClr>
        <a:buFont typeface="Arial"/>
        <a:buChar char="•"/>
        <a:defRPr sz="1800" kern="1200">
          <a:solidFill>
            <a:schemeClr val="tx1"/>
          </a:solidFill>
          <a:latin typeface="Arial"/>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1"/>
          </a:solidFill>
          <a:latin typeface="Arial"/>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2083" y="457203"/>
            <a:ext cx="11266367" cy="974725"/>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62085" y="1662113"/>
            <a:ext cx="11266364" cy="4394200"/>
          </a:xfrm>
          <a:prstGeom prst="rect">
            <a:avLst/>
          </a:prstGeom>
        </p:spPr>
        <p:txBody>
          <a:bodyPr vert="horz" lIns="0" tIns="0" rIns="0" bIns="0" rtlCol="0">
            <a:noAutofit/>
          </a:bodyPr>
          <a:lstStyle/>
          <a:p>
            <a:pPr lvl="0"/>
            <a:r>
              <a:rPr lang="en-US" dirty="0"/>
              <a:t>Click to edit Master text styles</a:t>
            </a:r>
          </a:p>
          <a:p>
            <a:pPr lvl="1"/>
            <a:r>
              <a:rPr lang="en-US" dirty="0"/>
              <a:t>First bullet </a:t>
            </a:r>
          </a:p>
          <a:p>
            <a:pPr lvl="2"/>
            <a:r>
              <a:rPr lang="en-US" dirty="0"/>
              <a:t>Second bullet</a:t>
            </a:r>
          </a:p>
          <a:p>
            <a:pPr lvl="3"/>
            <a:r>
              <a:rPr lang="en-US" dirty="0"/>
              <a:t>Third bullet</a:t>
            </a:r>
          </a:p>
          <a:p>
            <a:pPr lvl="4"/>
            <a:r>
              <a:rPr lang="en-US" dirty="0"/>
              <a:t>Fourth bullet</a:t>
            </a:r>
          </a:p>
          <a:p>
            <a:pPr lvl="5"/>
            <a:r>
              <a:rPr lang="en-US" dirty="0"/>
              <a:t>Fifth bullet</a:t>
            </a:r>
          </a:p>
        </p:txBody>
      </p:sp>
      <p:sp>
        <p:nvSpPr>
          <p:cNvPr id="6" name="Slide Number Placeholder 5"/>
          <p:cNvSpPr>
            <a:spLocks noGrp="1"/>
          </p:cNvSpPr>
          <p:nvPr>
            <p:ph type="sldNum" sz="quarter" idx="4"/>
          </p:nvPr>
        </p:nvSpPr>
        <p:spPr>
          <a:xfrm>
            <a:off x="5734450" y="6605594"/>
            <a:ext cx="743847" cy="170207"/>
          </a:xfrm>
          <a:prstGeom prst="rect">
            <a:avLst/>
          </a:prstGeom>
        </p:spPr>
        <p:txBody>
          <a:bodyPr vert="horz" lIns="0" tIns="0" rIns="0" bIns="0" rtlCol="0" anchor="b" anchorCtr="0"/>
          <a:lstStyle>
            <a:lvl1pPr algn="ctr">
              <a:defRPr sz="1200">
                <a:solidFill>
                  <a:schemeClr val="tx1"/>
                </a:solidFill>
                <a:latin typeface="Arial" panose="020B0604020202020204" pitchFamily="34" charset="0"/>
                <a:cs typeface="Arial" panose="020B0604020202020204" pitchFamily="34" charset="0"/>
              </a:defRPr>
            </a:lvl1pPr>
          </a:lstStyle>
          <a:p>
            <a:fld id="{1E5366A3-0E00-430A-B059-971E374C0C45}" type="slidenum">
              <a:rPr lang="en-US" smtClean="0">
                <a:solidFill>
                  <a:srgbClr val="000000"/>
                </a:solidFill>
              </a:rPr>
              <a:pPr/>
              <a:t>‹#›</a:t>
            </a:fld>
            <a:endParaRPr lang="en-US" normalizeH="1" dirty="0">
              <a:solidFill>
                <a:srgbClr val="000000"/>
              </a:solidFill>
            </a:endParaRPr>
          </a:p>
        </p:txBody>
      </p:sp>
      <p:sp>
        <p:nvSpPr>
          <p:cNvPr id="4" name="Footer Placeholder 3"/>
          <p:cNvSpPr>
            <a:spLocks noGrp="1"/>
          </p:cNvSpPr>
          <p:nvPr>
            <p:ph type="ftr" sz="quarter" idx="3"/>
          </p:nvPr>
        </p:nvSpPr>
        <p:spPr>
          <a:xfrm>
            <a:off x="333373" y="6617051"/>
            <a:ext cx="4114800" cy="194469"/>
          </a:xfrm>
          <a:prstGeom prst="rect">
            <a:avLst/>
          </a:prstGeom>
        </p:spPr>
        <p:txBody>
          <a:bodyPr vert="horz" lIns="91410" tIns="45705" rIns="91410" bIns="45705" rtlCol="0" anchor="b"/>
          <a:lstStyle>
            <a:lvl1pPr algn="l">
              <a:defRPr sz="1067">
                <a:solidFill>
                  <a:schemeClr val="tx1"/>
                </a:solidFill>
              </a:defRPr>
            </a:lvl1pPr>
          </a:lstStyle>
          <a:p>
            <a:endParaRPr lang="en-US" dirty="0">
              <a:solidFill>
                <a:srgbClr val="000000"/>
              </a:solidFill>
            </a:endParaRPr>
          </a:p>
        </p:txBody>
      </p:sp>
    </p:spTree>
    <p:extLst>
      <p:ext uri="{BB962C8B-B14F-4D97-AF65-F5344CB8AC3E}">
        <p14:creationId xmlns:p14="http://schemas.microsoft.com/office/powerpoint/2010/main" val="362983213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Lst>
  <p:hf hdr="0" ftr="0" dt="0"/>
  <p:txStyles>
    <p:titleStyle>
      <a:lvl1pPr algn="l" defTabSz="1218776" rtl="0" eaLnBrk="1" latinLnBrk="0" hangingPunct="1">
        <a:spcBef>
          <a:spcPct val="0"/>
        </a:spcBef>
        <a:buNone/>
        <a:defRPr sz="3733" b="1" kern="1200">
          <a:solidFill>
            <a:srgbClr val="A6093D"/>
          </a:solidFill>
          <a:latin typeface="Arial" panose="020B0604020202020204" pitchFamily="34" charset="0"/>
          <a:ea typeface="+mj-ea"/>
          <a:cs typeface="Arial" panose="020B0604020202020204" pitchFamily="34" charset="0"/>
        </a:defRPr>
      </a:lvl1pPr>
    </p:titleStyle>
    <p:bodyStyle>
      <a:lvl1pPr marL="0" indent="0" algn="l" defTabSz="1218776" rtl="0" eaLnBrk="1" latinLnBrk="0" hangingPunct="1">
        <a:spcBef>
          <a:spcPts val="0"/>
        </a:spcBef>
        <a:spcAft>
          <a:spcPts val="797"/>
        </a:spcAft>
        <a:buFontTx/>
        <a:buNone/>
        <a:defRPr sz="2400" kern="1200">
          <a:solidFill>
            <a:schemeClr val="tx1"/>
          </a:solidFill>
          <a:latin typeface="Arial" panose="020B0604020202020204" pitchFamily="34" charset="0"/>
          <a:ea typeface="+mn-ea"/>
          <a:cs typeface="Arial" panose="020B0604020202020204" pitchFamily="34" charset="0"/>
        </a:defRPr>
      </a:lvl1pPr>
      <a:lvl2pPr marL="243755" indent="-243755" algn="l" defTabSz="1218776" rtl="0" eaLnBrk="1" latinLnBrk="0" hangingPunct="1">
        <a:spcBef>
          <a:spcPts val="0"/>
        </a:spcBef>
        <a:spcAft>
          <a:spcPts val="797"/>
        </a:spcAft>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2pPr>
      <a:lvl3pPr marL="487510" indent="-243755" algn="l" defTabSz="1218776" rtl="0" eaLnBrk="1" latinLnBrk="0" hangingPunct="1">
        <a:spcBef>
          <a:spcPts val="0"/>
        </a:spcBef>
        <a:spcAft>
          <a:spcPts val="797"/>
        </a:spcAft>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3pPr>
      <a:lvl4pPr marL="731266" indent="-243755" algn="l" defTabSz="1218776" rtl="0" eaLnBrk="1" latinLnBrk="0" hangingPunct="1">
        <a:spcBef>
          <a:spcPts val="0"/>
        </a:spcBef>
        <a:spcAft>
          <a:spcPts val="797"/>
        </a:spcAft>
        <a:buSzPct val="80000"/>
        <a:buFont typeface="Courier New" panose="02070309020205020404" pitchFamily="49" charset="0"/>
        <a:buChar char="o"/>
        <a:defRPr sz="1867" kern="1200">
          <a:solidFill>
            <a:schemeClr val="tx1"/>
          </a:solidFill>
          <a:latin typeface="Arial" panose="020B0604020202020204" pitchFamily="34" charset="0"/>
          <a:ea typeface="+mn-ea"/>
          <a:cs typeface="Arial" panose="020B0604020202020204" pitchFamily="34" charset="0"/>
        </a:defRPr>
      </a:lvl4pPr>
      <a:lvl5pPr marL="975020" indent="-243755" algn="l" defTabSz="1218776" rtl="0" eaLnBrk="1" latinLnBrk="0" hangingPunct="1">
        <a:spcBef>
          <a:spcPts val="0"/>
        </a:spcBef>
        <a:spcAft>
          <a:spcPts val="797"/>
        </a:spcAft>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5pPr>
      <a:lvl6pPr marL="1218776" indent="-243755" algn="l" defTabSz="1218776" rtl="0" eaLnBrk="1" latinLnBrk="0" hangingPunct="1">
        <a:spcBef>
          <a:spcPts val="0"/>
        </a:spcBef>
        <a:spcAft>
          <a:spcPts val="797"/>
        </a:spcAft>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6pPr>
      <a:lvl7pPr marL="1462531" indent="-243755" algn="l" defTabSz="1218776" rtl="0" eaLnBrk="1" latinLnBrk="0" hangingPunct="1">
        <a:spcBef>
          <a:spcPts val="0"/>
        </a:spcBef>
        <a:spcAft>
          <a:spcPts val="797"/>
        </a:spcAft>
        <a:buSzPct val="80000"/>
        <a:buFont typeface="Courier New" panose="02070309020205020404" pitchFamily="49" charset="0"/>
        <a:buChar char="o"/>
        <a:defRPr sz="1867" kern="1200">
          <a:solidFill>
            <a:schemeClr val="tx1"/>
          </a:solidFill>
          <a:latin typeface="Arial" panose="020B0604020202020204" pitchFamily="34" charset="0"/>
          <a:ea typeface="+mn-ea"/>
          <a:cs typeface="Arial" panose="020B0604020202020204" pitchFamily="34" charset="0"/>
        </a:defRPr>
      </a:lvl7pPr>
      <a:lvl8pPr marL="1462531" indent="-243755" algn="l" defTabSz="1218776" rtl="0" eaLnBrk="1" latinLnBrk="0" hangingPunct="1">
        <a:spcBef>
          <a:spcPts val="0"/>
        </a:spcBef>
        <a:spcAft>
          <a:spcPts val="797"/>
        </a:spcAft>
        <a:buSzPct val="80000"/>
        <a:buFont typeface="Courier New" panose="02070309020205020404" pitchFamily="49" charset="0"/>
        <a:buChar char="o"/>
        <a:defRPr sz="1867" kern="1200">
          <a:solidFill>
            <a:schemeClr val="tx1"/>
          </a:solidFill>
          <a:latin typeface="Arial" panose="020B0604020202020204" pitchFamily="34" charset="0"/>
          <a:ea typeface="+mn-ea"/>
          <a:cs typeface="Arial" panose="020B0604020202020204" pitchFamily="34" charset="0"/>
        </a:defRPr>
      </a:lvl8pPr>
      <a:lvl9pPr marL="1462531" indent="-243755" algn="l" defTabSz="1218776" rtl="0" eaLnBrk="1" latinLnBrk="0" hangingPunct="1">
        <a:spcBef>
          <a:spcPts val="0"/>
        </a:spcBef>
        <a:spcAft>
          <a:spcPts val="797"/>
        </a:spcAft>
        <a:buSzPct val="80000"/>
        <a:buFont typeface="Courier New" panose="02070309020205020404" pitchFamily="49" charset="0"/>
        <a:buChar char="o"/>
        <a:defRPr sz="1867"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1218776" rtl="0" eaLnBrk="1" latinLnBrk="0" hangingPunct="1">
        <a:defRPr sz="2400" kern="1200">
          <a:solidFill>
            <a:schemeClr val="tx1"/>
          </a:solidFill>
          <a:latin typeface="+mn-lt"/>
          <a:ea typeface="+mn-ea"/>
          <a:cs typeface="+mn-cs"/>
        </a:defRPr>
      </a:lvl1pPr>
      <a:lvl2pPr marL="609390" algn="l" defTabSz="1218776" rtl="0" eaLnBrk="1" latinLnBrk="0" hangingPunct="1">
        <a:defRPr sz="2400" kern="1200">
          <a:solidFill>
            <a:schemeClr val="tx1"/>
          </a:solidFill>
          <a:latin typeface="+mn-lt"/>
          <a:ea typeface="+mn-ea"/>
          <a:cs typeface="+mn-cs"/>
        </a:defRPr>
      </a:lvl2pPr>
      <a:lvl3pPr marL="1218776" algn="l" defTabSz="1218776" rtl="0" eaLnBrk="1" latinLnBrk="0" hangingPunct="1">
        <a:defRPr sz="2400" kern="1200">
          <a:solidFill>
            <a:schemeClr val="tx1"/>
          </a:solidFill>
          <a:latin typeface="+mn-lt"/>
          <a:ea typeface="+mn-ea"/>
          <a:cs typeface="+mn-cs"/>
        </a:defRPr>
      </a:lvl3pPr>
      <a:lvl4pPr marL="1828164" algn="l" defTabSz="1218776" rtl="0" eaLnBrk="1" latinLnBrk="0" hangingPunct="1">
        <a:defRPr sz="2400" kern="1200">
          <a:solidFill>
            <a:schemeClr val="tx1"/>
          </a:solidFill>
          <a:latin typeface="+mn-lt"/>
          <a:ea typeface="+mn-ea"/>
          <a:cs typeface="+mn-cs"/>
        </a:defRPr>
      </a:lvl4pPr>
      <a:lvl5pPr marL="2437552" algn="l" defTabSz="1218776" rtl="0" eaLnBrk="1" latinLnBrk="0" hangingPunct="1">
        <a:defRPr sz="2400" kern="1200">
          <a:solidFill>
            <a:schemeClr val="tx1"/>
          </a:solidFill>
          <a:latin typeface="+mn-lt"/>
          <a:ea typeface="+mn-ea"/>
          <a:cs typeface="+mn-cs"/>
        </a:defRPr>
      </a:lvl5pPr>
      <a:lvl6pPr marL="3046940" algn="l" defTabSz="1218776" rtl="0" eaLnBrk="1" latinLnBrk="0" hangingPunct="1">
        <a:defRPr sz="2400" kern="1200">
          <a:solidFill>
            <a:schemeClr val="tx1"/>
          </a:solidFill>
          <a:latin typeface="+mn-lt"/>
          <a:ea typeface="+mn-ea"/>
          <a:cs typeface="+mn-cs"/>
        </a:defRPr>
      </a:lvl6pPr>
      <a:lvl7pPr marL="3656329" algn="l" defTabSz="1218776" rtl="0" eaLnBrk="1" latinLnBrk="0" hangingPunct="1">
        <a:defRPr sz="2400" kern="1200">
          <a:solidFill>
            <a:schemeClr val="tx1"/>
          </a:solidFill>
          <a:latin typeface="+mn-lt"/>
          <a:ea typeface="+mn-ea"/>
          <a:cs typeface="+mn-cs"/>
        </a:defRPr>
      </a:lvl7pPr>
      <a:lvl8pPr marL="4265716" algn="l" defTabSz="1218776" rtl="0" eaLnBrk="1" latinLnBrk="0" hangingPunct="1">
        <a:defRPr sz="2400" kern="1200">
          <a:solidFill>
            <a:schemeClr val="tx1"/>
          </a:solidFill>
          <a:latin typeface="+mn-lt"/>
          <a:ea typeface="+mn-ea"/>
          <a:cs typeface="+mn-cs"/>
        </a:defRPr>
      </a:lvl8pPr>
      <a:lvl9pPr marL="4875103" algn="l" defTabSz="1218776"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215">
          <p15:clr>
            <a:srgbClr val="F26B43"/>
          </p15:clr>
        </p15:guide>
        <p15:guide id="3" pos="1912">
          <p15:clr>
            <a:srgbClr val="F26B43"/>
          </p15:clr>
        </p15:guide>
        <p15:guide id="4" pos="2025">
          <p15:clr>
            <a:srgbClr val="F26B43"/>
          </p15:clr>
        </p15:guide>
        <p15:guide id="5" pos="2820">
          <p15:clr>
            <a:srgbClr val="F26B43"/>
          </p15:clr>
        </p15:guide>
        <p15:guide id="6" pos="2936">
          <p15:clr>
            <a:srgbClr val="F26B43"/>
          </p15:clr>
        </p15:guide>
        <p15:guide id="7" pos="3735">
          <p15:clr>
            <a:srgbClr val="F26B43"/>
          </p15:clr>
        </p15:guide>
        <p15:guide id="8" pos="3848">
          <p15:clr>
            <a:srgbClr val="F26B43"/>
          </p15:clr>
        </p15:guide>
        <p15:guide id="9" pos="5544">
          <p15:clr>
            <a:srgbClr val="F26B43"/>
          </p15:clr>
        </p15:guide>
        <p15:guide id="10" orient="horz" pos="280">
          <p15:clr>
            <a:srgbClr val="F26B43"/>
          </p15:clr>
        </p15:guide>
        <p15:guide id="13" orient="horz" pos="912">
          <p15:clr>
            <a:srgbClr val="F26B43"/>
          </p15:clr>
        </p15:guide>
        <p15:guide id="14" orient="horz" pos="1032">
          <p15:clr>
            <a:srgbClr val="F26B43"/>
          </p15:clr>
        </p15:guide>
        <p15:guide id="15" orient="horz" pos="1440">
          <p15:clr>
            <a:srgbClr val="F26B43"/>
          </p15:clr>
        </p15:guide>
        <p15:guide id="16" orient="horz" pos="1584">
          <p15:clr>
            <a:srgbClr val="F26B43"/>
          </p15:clr>
        </p15:guide>
        <p15:guide id="17" orient="horz" pos="4093">
          <p15:clr>
            <a:srgbClr val="F26B43"/>
          </p15:clr>
        </p15:guide>
        <p15:guide id="18" orient="horz" pos="3817">
          <p15:clr>
            <a:srgbClr val="F26B43"/>
          </p15:clr>
        </p15:guide>
        <p15:guide id="19" orient="horz" pos="42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10" tIns="45705" rIns="91410" bIns="45705"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10" tIns="45705" rIns="91410" bIns="4570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10" tIns="45705" rIns="91410" bIns="45705" rtlCol="0" anchor="ctr"/>
          <a:lstStyle>
            <a:lvl1pPr algn="l">
              <a:defRPr sz="16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10" tIns="45705" rIns="91410" bIns="45705"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3" y="6356354"/>
            <a:ext cx="2844800" cy="365125"/>
          </a:xfrm>
          <a:prstGeom prst="rect">
            <a:avLst/>
          </a:prstGeom>
        </p:spPr>
        <p:txBody>
          <a:bodyPr vert="horz" lIns="91410" tIns="45705" rIns="91410" bIns="45705" rtlCol="0" anchor="ctr"/>
          <a:lstStyle>
            <a:lvl1pPr algn="r">
              <a:defRPr sz="1600">
                <a:solidFill>
                  <a:schemeClr val="tx1">
                    <a:tint val="75000"/>
                  </a:schemeClr>
                </a:solidFill>
              </a:defRPr>
            </a:lvl1pPr>
          </a:lstStyle>
          <a:p>
            <a:fld id="{464AC2D5-73EC-4E19-8670-A1398D016B50}" type="slidenum">
              <a:rPr lang="en-US" smtClean="0"/>
              <a:t>‹#›</a:t>
            </a:fld>
            <a:endParaRPr lang="en-US"/>
          </a:p>
        </p:txBody>
      </p:sp>
    </p:spTree>
    <p:extLst>
      <p:ext uri="{BB962C8B-B14F-4D97-AF65-F5344CB8AC3E}">
        <p14:creationId xmlns:p14="http://schemas.microsoft.com/office/powerpoint/2010/main" val="135714408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ctr" defTabSz="1218776" rtl="0" eaLnBrk="1" latinLnBrk="0" hangingPunct="1">
        <a:spcBef>
          <a:spcPct val="0"/>
        </a:spcBef>
        <a:buNone/>
        <a:defRPr sz="5867" kern="1200">
          <a:solidFill>
            <a:schemeClr val="tx1"/>
          </a:solidFill>
          <a:latin typeface="+mj-lt"/>
          <a:ea typeface="+mj-ea"/>
          <a:cs typeface="+mj-cs"/>
        </a:defRPr>
      </a:lvl1pPr>
    </p:titleStyle>
    <p:bodyStyle>
      <a:lvl1pPr marL="457042" indent="-457042" algn="l" defTabSz="1218776"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257" indent="-380868" algn="l" defTabSz="1218776"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471" indent="-304694" algn="l" defTabSz="121877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857" indent="-304694" algn="l" defTabSz="121877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246" indent="-304694" algn="l" defTabSz="121877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1635" indent="-304694" algn="l" defTabSz="121877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021" indent="-304694" algn="l" defTabSz="121877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0411" indent="-304694" algn="l" defTabSz="121877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79800" indent="-304694" algn="l" defTabSz="121877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8776" rtl="0" eaLnBrk="1" latinLnBrk="0" hangingPunct="1">
        <a:defRPr sz="2400" kern="1200">
          <a:solidFill>
            <a:schemeClr val="tx1"/>
          </a:solidFill>
          <a:latin typeface="+mn-lt"/>
          <a:ea typeface="+mn-ea"/>
          <a:cs typeface="+mn-cs"/>
        </a:defRPr>
      </a:lvl1pPr>
      <a:lvl2pPr marL="609390" algn="l" defTabSz="1218776" rtl="0" eaLnBrk="1" latinLnBrk="0" hangingPunct="1">
        <a:defRPr sz="2400" kern="1200">
          <a:solidFill>
            <a:schemeClr val="tx1"/>
          </a:solidFill>
          <a:latin typeface="+mn-lt"/>
          <a:ea typeface="+mn-ea"/>
          <a:cs typeface="+mn-cs"/>
        </a:defRPr>
      </a:lvl2pPr>
      <a:lvl3pPr marL="1218776" algn="l" defTabSz="1218776" rtl="0" eaLnBrk="1" latinLnBrk="0" hangingPunct="1">
        <a:defRPr sz="2400" kern="1200">
          <a:solidFill>
            <a:schemeClr val="tx1"/>
          </a:solidFill>
          <a:latin typeface="+mn-lt"/>
          <a:ea typeface="+mn-ea"/>
          <a:cs typeface="+mn-cs"/>
        </a:defRPr>
      </a:lvl3pPr>
      <a:lvl4pPr marL="1828164" algn="l" defTabSz="1218776" rtl="0" eaLnBrk="1" latinLnBrk="0" hangingPunct="1">
        <a:defRPr sz="2400" kern="1200">
          <a:solidFill>
            <a:schemeClr val="tx1"/>
          </a:solidFill>
          <a:latin typeface="+mn-lt"/>
          <a:ea typeface="+mn-ea"/>
          <a:cs typeface="+mn-cs"/>
        </a:defRPr>
      </a:lvl4pPr>
      <a:lvl5pPr marL="2437552" algn="l" defTabSz="1218776" rtl="0" eaLnBrk="1" latinLnBrk="0" hangingPunct="1">
        <a:defRPr sz="2400" kern="1200">
          <a:solidFill>
            <a:schemeClr val="tx1"/>
          </a:solidFill>
          <a:latin typeface="+mn-lt"/>
          <a:ea typeface="+mn-ea"/>
          <a:cs typeface="+mn-cs"/>
        </a:defRPr>
      </a:lvl5pPr>
      <a:lvl6pPr marL="3046940" algn="l" defTabSz="1218776" rtl="0" eaLnBrk="1" latinLnBrk="0" hangingPunct="1">
        <a:defRPr sz="2400" kern="1200">
          <a:solidFill>
            <a:schemeClr val="tx1"/>
          </a:solidFill>
          <a:latin typeface="+mn-lt"/>
          <a:ea typeface="+mn-ea"/>
          <a:cs typeface="+mn-cs"/>
        </a:defRPr>
      </a:lvl6pPr>
      <a:lvl7pPr marL="3656329" algn="l" defTabSz="1218776" rtl="0" eaLnBrk="1" latinLnBrk="0" hangingPunct="1">
        <a:defRPr sz="2400" kern="1200">
          <a:solidFill>
            <a:schemeClr val="tx1"/>
          </a:solidFill>
          <a:latin typeface="+mn-lt"/>
          <a:ea typeface="+mn-ea"/>
          <a:cs typeface="+mn-cs"/>
        </a:defRPr>
      </a:lvl7pPr>
      <a:lvl8pPr marL="4265716" algn="l" defTabSz="1218776" rtl="0" eaLnBrk="1" latinLnBrk="0" hangingPunct="1">
        <a:defRPr sz="2400" kern="1200">
          <a:solidFill>
            <a:schemeClr val="tx1"/>
          </a:solidFill>
          <a:latin typeface="+mn-lt"/>
          <a:ea typeface="+mn-ea"/>
          <a:cs typeface="+mn-cs"/>
        </a:defRPr>
      </a:lvl8pPr>
      <a:lvl9pPr marL="4875103" algn="l" defTabSz="121877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4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5" rIns="91410" bIns="45705"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5" rIns="91410" bIns="4570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24604"/>
            <a:ext cx="1219200" cy="396875"/>
          </a:xfrm>
          <a:prstGeom prst="rect">
            <a:avLst/>
          </a:prstGeom>
        </p:spPr>
        <p:txBody>
          <a:bodyPr vert="horz" wrap="square" lIns="91410" tIns="45705" rIns="91410" bIns="45705" numCol="1" anchor="ctr" anchorCtr="0" compatLnSpc="1">
            <a:prstTxWarp prst="textNoShape">
              <a:avLst/>
            </a:prstTxWarp>
          </a:bodyPr>
          <a:lstStyle>
            <a:lvl1pPr eaLnBrk="1" hangingPunct="1">
              <a:defRPr sz="1600">
                <a:solidFill>
                  <a:srgbClr val="8990A2"/>
                </a:solidFill>
                <a:cs typeface="Arial" pitchFamily="34" charset="0"/>
              </a:defRPr>
            </a:lvl1pPr>
          </a:lstStyle>
          <a:p>
            <a:pPr>
              <a:defRPr/>
            </a:pPr>
            <a:endParaRPr lang="en-US" altLang="en-US" dirty="0"/>
          </a:p>
        </p:txBody>
      </p:sp>
      <p:sp>
        <p:nvSpPr>
          <p:cNvPr id="5" name="Footer Placeholder 4"/>
          <p:cNvSpPr>
            <a:spLocks noGrp="1"/>
          </p:cNvSpPr>
          <p:nvPr>
            <p:ph type="ftr" sz="quarter" idx="3"/>
          </p:nvPr>
        </p:nvSpPr>
        <p:spPr>
          <a:xfrm>
            <a:off x="1828800" y="6324604"/>
            <a:ext cx="3860800" cy="396875"/>
          </a:xfrm>
          <a:prstGeom prst="rect">
            <a:avLst/>
          </a:prstGeom>
        </p:spPr>
        <p:txBody>
          <a:bodyPr vert="horz" lIns="91410" tIns="45705" rIns="91410" bIns="45705" rtlCol="0" anchor="ctr"/>
          <a:lstStyle>
            <a:lvl1pPr algn="ctr" eaLnBrk="1" fontAlgn="auto" hangingPunct="1">
              <a:spcBef>
                <a:spcPts val="0"/>
              </a:spcBef>
              <a:spcAft>
                <a:spcPts val="0"/>
              </a:spcAft>
              <a:defRPr sz="1600">
                <a:solidFill>
                  <a:schemeClr val="tx1">
                    <a:tint val="75000"/>
                  </a:schemeClr>
                </a:solidFill>
                <a:latin typeface="+mn-lt"/>
                <a:ea typeface="+mn-ea"/>
                <a:cs typeface="+mn-cs"/>
              </a:defRPr>
            </a:lvl1pPr>
          </a:lstStyle>
          <a:p>
            <a:pPr>
              <a:defRPr/>
            </a:pPr>
            <a:endParaRPr lang="en-US" dirty="0">
              <a:solidFill>
                <a:srgbClr val="00386B">
                  <a:tint val="75000"/>
                </a:srgbClr>
              </a:solidFill>
            </a:endParaRPr>
          </a:p>
        </p:txBody>
      </p:sp>
      <p:sp>
        <p:nvSpPr>
          <p:cNvPr id="6" name="Slide Number Placeholder 5"/>
          <p:cNvSpPr>
            <a:spLocks noGrp="1"/>
          </p:cNvSpPr>
          <p:nvPr>
            <p:ph type="sldNum" sz="quarter" idx="4"/>
          </p:nvPr>
        </p:nvSpPr>
        <p:spPr>
          <a:xfrm>
            <a:off x="10871200" y="152400"/>
            <a:ext cx="1117600" cy="349251"/>
          </a:xfrm>
          <a:prstGeom prst="rect">
            <a:avLst/>
          </a:prstGeom>
        </p:spPr>
        <p:txBody>
          <a:bodyPr vert="horz" wrap="square" lIns="91410" tIns="45705" rIns="91410" bIns="45705" numCol="1" anchor="ctr" anchorCtr="0" compatLnSpc="1">
            <a:prstTxWarp prst="textNoShape">
              <a:avLst/>
            </a:prstTxWarp>
          </a:bodyPr>
          <a:lstStyle>
            <a:lvl1pPr algn="r" eaLnBrk="1" hangingPunct="1">
              <a:defRPr sz="1600">
                <a:solidFill>
                  <a:srgbClr val="8990A2"/>
                </a:solidFill>
                <a:cs typeface="Arial" panose="020B0604020202020204" pitchFamily="34" charset="0"/>
              </a:defRPr>
            </a:lvl1pPr>
          </a:lstStyle>
          <a:p>
            <a:pPr>
              <a:defRPr/>
            </a:pPr>
            <a:fld id="{371D0A04-31EF-44AD-9919-6048D5A32F77}" type="slidenum">
              <a:rPr lang="en-US" altLang="en-US"/>
              <a:pPr>
                <a:defRPr/>
              </a:pPr>
              <a:t>‹#›</a:t>
            </a:fld>
            <a:endParaRPr lang="en-US" altLang="en-US" dirty="0"/>
          </a:p>
        </p:txBody>
      </p:sp>
    </p:spTree>
    <p:extLst>
      <p:ext uri="{BB962C8B-B14F-4D97-AF65-F5344CB8AC3E}">
        <p14:creationId xmlns:p14="http://schemas.microsoft.com/office/powerpoint/2010/main" val="119547087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hdr="0" ftr="0" dt="0"/>
  <p:txStyles>
    <p:titleStyle>
      <a:lvl1pPr algn="ctr" rtl="0" eaLnBrk="0" fontAlgn="base" hangingPunct="0">
        <a:spcBef>
          <a:spcPct val="0"/>
        </a:spcBef>
        <a:spcAft>
          <a:spcPct val="0"/>
        </a:spcAft>
        <a:defRPr sz="5867"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5867">
          <a:solidFill>
            <a:schemeClr val="tx1"/>
          </a:solidFill>
          <a:latin typeface="Garamond" charset="0"/>
          <a:ea typeface="MS PGothic" pitchFamily="34" charset="-128"/>
          <a:cs typeface="MS PGothic" charset="0"/>
        </a:defRPr>
      </a:lvl2pPr>
      <a:lvl3pPr algn="ctr" rtl="0" eaLnBrk="0" fontAlgn="base" hangingPunct="0">
        <a:spcBef>
          <a:spcPct val="0"/>
        </a:spcBef>
        <a:spcAft>
          <a:spcPct val="0"/>
        </a:spcAft>
        <a:defRPr sz="5867">
          <a:solidFill>
            <a:schemeClr val="tx1"/>
          </a:solidFill>
          <a:latin typeface="Garamond" charset="0"/>
          <a:ea typeface="MS PGothic" pitchFamily="34" charset="-128"/>
          <a:cs typeface="MS PGothic" charset="0"/>
        </a:defRPr>
      </a:lvl3pPr>
      <a:lvl4pPr algn="ctr" rtl="0" eaLnBrk="0" fontAlgn="base" hangingPunct="0">
        <a:spcBef>
          <a:spcPct val="0"/>
        </a:spcBef>
        <a:spcAft>
          <a:spcPct val="0"/>
        </a:spcAft>
        <a:defRPr sz="5867">
          <a:solidFill>
            <a:schemeClr val="tx1"/>
          </a:solidFill>
          <a:latin typeface="Garamond" charset="0"/>
          <a:ea typeface="MS PGothic" pitchFamily="34" charset="-128"/>
          <a:cs typeface="MS PGothic" charset="0"/>
        </a:defRPr>
      </a:lvl4pPr>
      <a:lvl5pPr algn="ctr" rtl="0" eaLnBrk="0" fontAlgn="base" hangingPunct="0">
        <a:spcBef>
          <a:spcPct val="0"/>
        </a:spcBef>
        <a:spcAft>
          <a:spcPct val="0"/>
        </a:spcAft>
        <a:defRPr sz="5867">
          <a:solidFill>
            <a:schemeClr val="tx1"/>
          </a:solidFill>
          <a:latin typeface="Garamond" charset="0"/>
          <a:ea typeface="MS PGothic" pitchFamily="34" charset="-128"/>
          <a:cs typeface="MS PGothic" charset="0"/>
        </a:defRPr>
      </a:lvl5pPr>
      <a:lvl6pPr marL="609390" algn="ctr" rtl="0" fontAlgn="base">
        <a:spcBef>
          <a:spcPct val="0"/>
        </a:spcBef>
        <a:spcAft>
          <a:spcPct val="0"/>
        </a:spcAft>
        <a:defRPr sz="5867">
          <a:solidFill>
            <a:schemeClr val="tx1"/>
          </a:solidFill>
          <a:latin typeface="Garamond" charset="0"/>
          <a:ea typeface="ＭＳ Ｐゴシック" charset="0"/>
        </a:defRPr>
      </a:lvl6pPr>
      <a:lvl7pPr marL="1218776" algn="ctr" rtl="0" fontAlgn="base">
        <a:spcBef>
          <a:spcPct val="0"/>
        </a:spcBef>
        <a:spcAft>
          <a:spcPct val="0"/>
        </a:spcAft>
        <a:defRPr sz="5867">
          <a:solidFill>
            <a:schemeClr val="tx1"/>
          </a:solidFill>
          <a:latin typeface="Garamond" charset="0"/>
          <a:ea typeface="ＭＳ Ｐゴシック" charset="0"/>
        </a:defRPr>
      </a:lvl7pPr>
      <a:lvl8pPr marL="1828164" algn="ctr" rtl="0" fontAlgn="base">
        <a:spcBef>
          <a:spcPct val="0"/>
        </a:spcBef>
        <a:spcAft>
          <a:spcPct val="0"/>
        </a:spcAft>
        <a:defRPr sz="5867">
          <a:solidFill>
            <a:schemeClr val="tx1"/>
          </a:solidFill>
          <a:latin typeface="Garamond" charset="0"/>
          <a:ea typeface="ＭＳ Ｐゴシック" charset="0"/>
        </a:defRPr>
      </a:lvl8pPr>
      <a:lvl9pPr marL="2437552" algn="ctr" rtl="0" fontAlgn="base">
        <a:spcBef>
          <a:spcPct val="0"/>
        </a:spcBef>
        <a:spcAft>
          <a:spcPct val="0"/>
        </a:spcAft>
        <a:defRPr sz="5867">
          <a:solidFill>
            <a:schemeClr val="tx1"/>
          </a:solidFill>
          <a:latin typeface="Garamond" charset="0"/>
          <a:ea typeface="ＭＳ Ｐゴシック" charset="0"/>
        </a:defRPr>
      </a:lvl9pPr>
    </p:titleStyle>
    <p:bodyStyle>
      <a:lvl1pPr marL="457042" indent="-457042"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S PGothic" pitchFamily="34" charset="-128"/>
          <a:cs typeface="MS PGothic" charset="0"/>
        </a:defRPr>
      </a:lvl1pPr>
      <a:lvl2pPr marL="990257" indent="-380868"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S PGothic" pitchFamily="34" charset="-128"/>
          <a:cs typeface="MS PGothic" charset="0"/>
        </a:defRPr>
      </a:lvl2pPr>
      <a:lvl3pPr marL="1523471" indent="-304694"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3pPr>
      <a:lvl4pPr marL="2132857" indent="-304694"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S PGothic" charset="0"/>
        </a:defRPr>
      </a:lvl4pPr>
      <a:lvl5pPr marL="2742246" indent="-304694"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S PGothic" charset="0"/>
        </a:defRPr>
      </a:lvl5pPr>
      <a:lvl6pPr marL="3351635" indent="-304694"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021" indent="-304694"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11" indent="-304694"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00" indent="-304694" algn="l" defTabSz="121877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776" rtl="0" eaLnBrk="1" latinLnBrk="0" hangingPunct="1">
        <a:defRPr sz="2400" kern="1200">
          <a:solidFill>
            <a:schemeClr val="tx1"/>
          </a:solidFill>
          <a:latin typeface="+mn-lt"/>
          <a:ea typeface="+mn-ea"/>
          <a:cs typeface="+mn-cs"/>
        </a:defRPr>
      </a:lvl1pPr>
      <a:lvl2pPr marL="609390" algn="l" defTabSz="1218776" rtl="0" eaLnBrk="1" latinLnBrk="0" hangingPunct="1">
        <a:defRPr sz="2400" kern="1200">
          <a:solidFill>
            <a:schemeClr val="tx1"/>
          </a:solidFill>
          <a:latin typeface="+mn-lt"/>
          <a:ea typeface="+mn-ea"/>
          <a:cs typeface="+mn-cs"/>
        </a:defRPr>
      </a:lvl2pPr>
      <a:lvl3pPr marL="1218776" algn="l" defTabSz="1218776" rtl="0" eaLnBrk="1" latinLnBrk="0" hangingPunct="1">
        <a:defRPr sz="2400" kern="1200">
          <a:solidFill>
            <a:schemeClr val="tx1"/>
          </a:solidFill>
          <a:latin typeface="+mn-lt"/>
          <a:ea typeface="+mn-ea"/>
          <a:cs typeface="+mn-cs"/>
        </a:defRPr>
      </a:lvl3pPr>
      <a:lvl4pPr marL="1828164" algn="l" defTabSz="1218776" rtl="0" eaLnBrk="1" latinLnBrk="0" hangingPunct="1">
        <a:defRPr sz="2400" kern="1200">
          <a:solidFill>
            <a:schemeClr val="tx1"/>
          </a:solidFill>
          <a:latin typeface="+mn-lt"/>
          <a:ea typeface="+mn-ea"/>
          <a:cs typeface="+mn-cs"/>
        </a:defRPr>
      </a:lvl4pPr>
      <a:lvl5pPr marL="2437552" algn="l" defTabSz="1218776" rtl="0" eaLnBrk="1" latinLnBrk="0" hangingPunct="1">
        <a:defRPr sz="2400" kern="1200">
          <a:solidFill>
            <a:schemeClr val="tx1"/>
          </a:solidFill>
          <a:latin typeface="+mn-lt"/>
          <a:ea typeface="+mn-ea"/>
          <a:cs typeface="+mn-cs"/>
        </a:defRPr>
      </a:lvl5pPr>
      <a:lvl6pPr marL="3046940" algn="l" defTabSz="1218776" rtl="0" eaLnBrk="1" latinLnBrk="0" hangingPunct="1">
        <a:defRPr sz="2400" kern="1200">
          <a:solidFill>
            <a:schemeClr val="tx1"/>
          </a:solidFill>
          <a:latin typeface="+mn-lt"/>
          <a:ea typeface="+mn-ea"/>
          <a:cs typeface="+mn-cs"/>
        </a:defRPr>
      </a:lvl6pPr>
      <a:lvl7pPr marL="3656329" algn="l" defTabSz="1218776" rtl="0" eaLnBrk="1" latinLnBrk="0" hangingPunct="1">
        <a:defRPr sz="2400" kern="1200">
          <a:solidFill>
            <a:schemeClr val="tx1"/>
          </a:solidFill>
          <a:latin typeface="+mn-lt"/>
          <a:ea typeface="+mn-ea"/>
          <a:cs typeface="+mn-cs"/>
        </a:defRPr>
      </a:lvl7pPr>
      <a:lvl8pPr marL="4265716" algn="l" defTabSz="1218776" rtl="0" eaLnBrk="1" latinLnBrk="0" hangingPunct="1">
        <a:defRPr sz="2400" kern="1200">
          <a:solidFill>
            <a:schemeClr val="tx1"/>
          </a:solidFill>
          <a:latin typeface="+mn-lt"/>
          <a:ea typeface="+mn-ea"/>
          <a:cs typeface="+mn-cs"/>
        </a:defRPr>
      </a:lvl8pPr>
      <a:lvl9pPr marL="4875103" algn="l" defTabSz="121877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6B7B4BA-CC2B-4D21-A9FC-8EC04D4E893F}"/>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B5FB2E6-89E0-422A-B016-ACB09CEA1A8D}"/>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E2B3B4E-7317-4EC7-8FA4-135E62494000}"/>
              </a:ext>
            </a:extLst>
          </p:cNvPr>
          <p:cNvSpPr>
            <a:spLocks noGrp="1"/>
          </p:cNvSpPr>
          <p:nvPr>
            <p:ph type="dt" sz="half" idx="2"/>
          </p:nvPr>
        </p:nvSpPr>
        <p:spPr>
          <a:xfrm>
            <a:off x="609600" y="6324600"/>
            <a:ext cx="1219200" cy="397933"/>
          </a:xfrm>
          <a:prstGeom prst="rect">
            <a:avLst/>
          </a:prstGeom>
        </p:spPr>
        <p:txBody>
          <a:bodyPr vert="horz" wrap="square" lIns="91440" tIns="45720" rIns="91440" bIns="45720" numCol="1" anchor="ctr" anchorCtr="0" compatLnSpc="1">
            <a:prstTxWarp prst="textNoShape">
              <a:avLst/>
            </a:prstTxWarp>
          </a:bodyPr>
          <a:lstStyle>
            <a:lvl1pPr>
              <a:defRPr sz="1600">
                <a:solidFill>
                  <a:srgbClr val="8990A2"/>
                </a:solidFill>
                <a:cs typeface="Arial" panose="020B0604020202020204" pitchFamily="34" charset="0"/>
              </a:defRPr>
            </a:lvl1pPr>
          </a:lstStyle>
          <a:p>
            <a:fld id="{FACF4119-86F6-4909-BAA9-C065A8D9288C}" type="datetimeFigureOut">
              <a:rPr lang="en-US" altLang="en-US"/>
              <a:pPr/>
              <a:t>6/14/2018</a:t>
            </a:fld>
            <a:endParaRPr lang="en-US" altLang="en-US"/>
          </a:p>
        </p:txBody>
      </p:sp>
      <p:sp>
        <p:nvSpPr>
          <p:cNvPr id="5" name="Footer Placeholder 4">
            <a:extLst>
              <a:ext uri="{FF2B5EF4-FFF2-40B4-BE49-F238E27FC236}">
                <a16:creationId xmlns:a16="http://schemas.microsoft.com/office/drawing/2014/main" id="{5DB98A6B-9C7C-41E0-9186-2C4B3671B495}"/>
              </a:ext>
            </a:extLst>
          </p:cNvPr>
          <p:cNvSpPr>
            <a:spLocks noGrp="1"/>
          </p:cNvSpPr>
          <p:nvPr>
            <p:ph type="ftr" sz="quarter" idx="3"/>
          </p:nvPr>
        </p:nvSpPr>
        <p:spPr>
          <a:xfrm>
            <a:off x="1828800" y="6324600"/>
            <a:ext cx="3860800" cy="39793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4BA860-607A-4A4A-88AC-D23B18826B35}"/>
              </a:ext>
            </a:extLst>
          </p:cNvPr>
          <p:cNvSpPr>
            <a:spLocks noGrp="1"/>
          </p:cNvSpPr>
          <p:nvPr>
            <p:ph type="sldNum" sz="quarter" idx="4"/>
          </p:nvPr>
        </p:nvSpPr>
        <p:spPr>
          <a:xfrm>
            <a:off x="10871200" y="152400"/>
            <a:ext cx="1117600" cy="349251"/>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90A2"/>
                </a:solidFill>
                <a:cs typeface="Arial" panose="020B0604020202020204" pitchFamily="34" charset="0"/>
              </a:defRPr>
            </a:lvl1pPr>
          </a:lstStyle>
          <a:p>
            <a:fld id="{FA35EBE1-9EEA-4910-9E30-BEF4A4B3DCED}" type="slidenum">
              <a:rPr lang="en-US" altLang="en-US"/>
              <a:pPr/>
              <a:t>‹#›</a:t>
            </a:fld>
            <a:endParaRPr lang="en-US" altLang="en-US"/>
          </a:p>
        </p:txBody>
      </p:sp>
    </p:spTree>
    <p:extLst>
      <p:ext uri="{BB962C8B-B14F-4D97-AF65-F5344CB8AC3E}">
        <p14:creationId xmlns:p14="http://schemas.microsoft.com/office/powerpoint/2010/main" val="264777325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5867"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2pPr>
      <a:lvl3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3pPr>
      <a:lvl4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4pPr>
      <a:lvl5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5pPr>
      <a:lvl6pPr marL="609585" algn="ctr" rtl="0" fontAlgn="base">
        <a:spcBef>
          <a:spcPct val="0"/>
        </a:spcBef>
        <a:spcAft>
          <a:spcPct val="0"/>
        </a:spcAft>
        <a:defRPr sz="5867">
          <a:solidFill>
            <a:schemeClr val="tx1"/>
          </a:solidFill>
          <a:latin typeface="Garamond" charset="0"/>
          <a:ea typeface="ＭＳ Ｐゴシック" charset="0"/>
        </a:defRPr>
      </a:lvl6pPr>
      <a:lvl7pPr marL="1219170" algn="ctr" rtl="0" fontAlgn="base">
        <a:spcBef>
          <a:spcPct val="0"/>
        </a:spcBef>
        <a:spcAft>
          <a:spcPct val="0"/>
        </a:spcAft>
        <a:defRPr sz="5867">
          <a:solidFill>
            <a:schemeClr val="tx1"/>
          </a:solidFill>
          <a:latin typeface="Garamond" charset="0"/>
          <a:ea typeface="ＭＳ Ｐゴシック" charset="0"/>
        </a:defRPr>
      </a:lvl7pPr>
      <a:lvl8pPr marL="1828754" algn="ctr" rtl="0" fontAlgn="base">
        <a:spcBef>
          <a:spcPct val="0"/>
        </a:spcBef>
        <a:spcAft>
          <a:spcPct val="0"/>
        </a:spcAft>
        <a:defRPr sz="5867">
          <a:solidFill>
            <a:schemeClr val="tx1"/>
          </a:solidFill>
          <a:latin typeface="Garamond" charset="0"/>
          <a:ea typeface="ＭＳ Ｐゴシック" charset="0"/>
        </a:defRPr>
      </a:lvl8pPr>
      <a:lvl9pPr marL="2438339" algn="ctr" rtl="0" fontAlgn="base">
        <a:spcBef>
          <a:spcPct val="0"/>
        </a:spcBef>
        <a:spcAft>
          <a:spcPct val="0"/>
        </a:spcAft>
        <a:defRPr sz="5867">
          <a:solidFill>
            <a:schemeClr val="tx1"/>
          </a:solidFill>
          <a:latin typeface="Garamond" charset="0"/>
          <a:ea typeface="ＭＳ Ｐゴシック"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S PGothic" panose="020B0600070205080204" pitchFamily="34" charset="-128"/>
          <a:cs typeface="ＭＳ Ｐゴシック" charset="0"/>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S PGothic" panose="020B0600070205080204" pitchFamily="34" charset="-128"/>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0.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5.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56.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39.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6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39.xml"/><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39.xml"/><Relationship Id="rId4" Type="http://schemas.openxmlformats.org/officeDocument/2006/relationships/hyperlink" Target="https://www.ted.com/talks/susan_pinker_the_secret_to_living_longer_may_be_your_social_life/transcrip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73450C-41F8-45A6-8DD6-F3A3EE284AE0}"/>
              </a:ext>
            </a:extLst>
          </p:cNvPr>
          <p:cNvSpPr txBox="1"/>
          <p:nvPr/>
        </p:nvSpPr>
        <p:spPr>
          <a:xfrm>
            <a:off x="1863436" y="3083240"/>
            <a:ext cx="8465127" cy="2354491"/>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386B"/>
                </a:solidFill>
                <a:effectLst/>
                <a:uLnTx/>
                <a:uFillTx/>
                <a:latin typeface="Calibri" panose="020F0502020204030204" pitchFamily="34" charset="0"/>
                <a:ea typeface="MS PGothic" panose="020B0600070205080204" pitchFamily="34" charset="-128"/>
                <a:cs typeface="Calibri" panose="020F0502020204030204" pitchFamily="34" charset="0"/>
              </a:rPr>
              <a:t>June 20, 2018</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386B"/>
                </a:solidFill>
                <a:effectLst/>
                <a:uLnTx/>
                <a:uFillTx/>
                <a:latin typeface="Calibri" panose="020F0502020204030204" pitchFamily="34" charset="0"/>
                <a:ea typeface="MS PGothic" panose="020B0600070205080204" pitchFamily="34" charset="-128"/>
                <a:cs typeface="Calibri" panose="020F0502020204030204" pitchFamily="34" charset="0"/>
              </a:rPr>
              <a:t>Patient Navigator Program Success</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386B"/>
                </a:solidFill>
                <a:effectLst/>
                <a:uLnTx/>
                <a:uFillTx/>
                <a:latin typeface="Calibri" panose="020F0502020204030204" pitchFamily="34" charset="0"/>
                <a:ea typeface="MS PGothic" panose="020B0600070205080204" pitchFamily="34" charset="-128"/>
                <a:cs typeface="Calibri" panose="020F0502020204030204" pitchFamily="34" charset="0"/>
              </a:rPr>
              <a:t>Webinar #3</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700" b="1" i="0" u="none" strike="noStrike" kern="1200" cap="none" spc="0" normalizeH="0" baseline="0" noProof="0" dirty="0">
              <a:ln>
                <a:noFill/>
              </a:ln>
              <a:solidFill>
                <a:srgbClr val="00386B"/>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pic>
        <p:nvPicPr>
          <p:cNvPr id="5" name="Picture 4">
            <a:extLst>
              <a:ext uri="{FF2B5EF4-FFF2-40B4-BE49-F238E27FC236}">
                <a16:creationId xmlns:a16="http://schemas.microsoft.com/office/drawing/2014/main" id="{54432FED-DB32-4767-885D-2CFB986720AC}"/>
              </a:ext>
            </a:extLst>
          </p:cNvPr>
          <p:cNvPicPr>
            <a:picLocks noChangeAspect="1"/>
          </p:cNvPicPr>
          <p:nvPr/>
        </p:nvPicPr>
        <p:blipFill>
          <a:blip r:embed="rId2"/>
          <a:stretch>
            <a:fillRect/>
          </a:stretch>
        </p:blipFill>
        <p:spPr>
          <a:xfrm>
            <a:off x="303494" y="307545"/>
            <a:ext cx="5576847" cy="1650048"/>
          </a:xfrm>
          <a:prstGeom prst="rect">
            <a:avLst/>
          </a:prstGeom>
        </p:spPr>
      </p:pic>
    </p:spTree>
    <p:extLst>
      <p:ext uri="{BB962C8B-B14F-4D97-AF65-F5344CB8AC3E}">
        <p14:creationId xmlns:p14="http://schemas.microsoft.com/office/powerpoint/2010/main" val="34406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latin typeface="Arial" charset="0"/>
                <a:cs typeface="Arial" charset="0"/>
              </a:rPr>
              <a:t>LACE tool in EPIC</a:t>
            </a:r>
          </a:p>
        </p:txBody>
      </p:sp>
      <p:pic>
        <p:nvPicPr>
          <p:cNvPr id="717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06741" y="1298575"/>
            <a:ext cx="815975" cy="4724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750" y="4746302"/>
            <a:ext cx="4381500" cy="1608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0225" y="2862266"/>
            <a:ext cx="4400550" cy="1744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0" y="1019179"/>
            <a:ext cx="4362450" cy="1744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5" name="TextBox 3"/>
          <p:cNvSpPr txBox="1">
            <a:spLocks noChangeArrowheads="1"/>
          </p:cNvSpPr>
          <p:nvPr/>
        </p:nvSpPr>
        <p:spPr bwMode="auto">
          <a:xfrm>
            <a:off x="661628" y="2979928"/>
            <a:ext cx="227827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rgbClr val="136664"/>
                </a:solidFill>
                <a:latin typeface="Arial" charset="0"/>
                <a:cs typeface="Arial" charset="0"/>
              </a:defRPr>
            </a:lvl1pPr>
            <a:lvl2pPr marL="742950" indent="-285750" eaLnBrk="0" hangingPunct="0">
              <a:spcBef>
                <a:spcPct val="20000"/>
              </a:spcBef>
              <a:buFont typeface="Arial" charset="0"/>
              <a:buChar char="–"/>
              <a:defRPr sz="2800">
                <a:solidFill>
                  <a:srgbClr val="136664"/>
                </a:solidFill>
                <a:latin typeface="Arial" charset="0"/>
                <a:cs typeface="Arial" charset="0"/>
              </a:defRPr>
            </a:lvl2pPr>
            <a:lvl3pPr marL="1143000" indent="-228600" eaLnBrk="0" hangingPunct="0">
              <a:spcBef>
                <a:spcPct val="20000"/>
              </a:spcBef>
              <a:buFont typeface="Arial" charset="0"/>
              <a:buChar char="•"/>
              <a:defRPr sz="2400">
                <a:solidFill>
                  <a:srgbClr val="136664"/>
                </a:solidFill>
                <a:latin typeface="Arial" charset="0"/>
                <a:cs typeface="Arial" charset="0"/>
              </a:defRPr>
            </a:lvl3pPr>
            <a:lvl4pPr marL="1600200" indent="-228600" eaLnBrk="0" hangingPunct="0">
              <a:spcBef>
                <a:spcPct val="20000"/>
              </a:spcBef>
              <a:buFont typeface="Arial" charset="0"/>
              <a:buChar char="–"/>
              <a:defRPr sz="2000">
                <a:solidFill>
                  <a:srgbClr val="136664"/>
                </a:solidFill>
                <a:latin typeface="Arial" charset="0"/>
                <a:cs typeface="Arial" charset="0"/>
              </a:defRPr>
            </a:lvl4pPr>
            <a:lvl5pPr marL="2057400" indent="-228600" eaLnBrk="0" hangingPunct="0">
              <a:spcBef>
                <a:spcPct val="20000"/>
              </a:spcBef>
              <a:buFont typeface="Arial" charset="0"/>
              <a:buChar char="»"/>
              <a:defRPr sz="2000">
                <a:solidFill>
                  <a:srgbClr val="136664"/>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rgbClr val="136664"/>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rgbClr val="136664"/>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rgbClr val="136664"/>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rgbClr val="136664"/>
                </a:solidFill>
                <a:latin typeface="Arial" charset="0"/>
                <a:cs typeface="Arial" charset="0"/>
              </a:defRPr>
            </a:lvl9pPr>
          </a:lstStyle>
          <a:p>
            <a:pPr eaLnBrk="1" hangingPunct="1">
              <a:spcBef>
                <a:spcPct val="0"/>
              </a:spcBef>
              <a:buFontTx/>
              <a:buNone/>
            </a:pPr>
            <a:r>
              <a:rPr lang="en-US" altLang="en-US" sz="2400" dirty="0">
                <a:solidFill>
                  <a:schemeClr val="tx1"/>
                </a:solidFill>
                <a:latin typeface="Calibri" pitchFamily="34" charset="0"/>
              </a:rPr>
              <a:t>This is a column you can add in EPIC to show on your patient lists screen</a:t>
            </a:r>
          </a:p>
        </p:txBody>
      </p:sp>
      <p:sp>
        <p:nvSpPr>
          <p:cNvPr id="7176" name="TextBox 8"/>
          <p:cNvSpPr txBox="1">
            <a:spLocks noChangeArrowheads="1"/>
          </p:cNvSpPr>
          <p:nvPr/>
        </p:nvSpPr>
        <p:spPr bwMode="auto">
          <a:xfrm>
            <a:off x="8975728" y="2968625"/>
            <a:ext cx="19871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rgbClr val="136664"/>
                </a:solidFill>
                <a:latin typeface="Arial" charset="0"/>
                <a:cs typeface="Arial" charset="0"/>
              </a:defRPr>
            </a:lvl1pPr>
            <a:lvl2pPr marL="742950" indent="-285750" eaLnBrk="0" hangingPunct="0">
              <a:spcBef>
                <a:spcPct val="20000"/>
              </a:spcBef>
              <a:buFont typeface="Arial" charset="0"/>
              <a:buChar char="–"/>
              <a:defRPr sz="2800">
                <a:solidFill>
                  <a:srgbClr val="136664"/>
                </a:solidFill>
                <a:latin typeface="Arial" charset="0"/>
                <a:cs typeface="Arial" charset="0"/>
              </a:defRPr>
            </a:lvl2pPr>
            <a:lvl3pPr marL="1143000" indent="-228600" eaLnBrk="0" hangingPunct="0">
              <a:spcBef>
                <a:spcPct val="20000"/>
              </a:spcBef>
              <a:buFont typeface="Arial" charset="0"/>
              <a:buChar char="•"/>
              <a:defRPr sz="2400">
                <a:solidFill>
                  <a:srgbClr val="136664"/>
                </a:solidFill>
                <a:latin typeface="Arial" charset="0"/>
                <a:cs typeface="Arial" charset="0"/>
              </a:defRPr>
            </a:lvl3pPr>
            <a:lvl4pPr marL="1600200" indent="-228600" eaLnBrk="0" hangingPunct="0">
              <a:spcBef>
                <a:spcPct val="20000"/>
              </a:spcBef>
              <a:buFont typeface="Arial" charset="0"/>
              <a:buChar char="–"/>
              <a:defRPr sz="2000">
                <a:solidFill>
                  <a:srgbClr val="136664"/>
                </a:solidFill>
                <a:latin typeface="Arial" charset="0"/>
                <a:cs typeface="Arial" charset="0"/>
              </a:defRPr>
            </a:lvl4pPr>
            <a:lvl5pPr marL="2057400" indent="-228600" eaLnBrk="0" hangingPunct="0">
              <a:spcBef>
                <a:spcPct val="20000"/>
              </a:spcBef>
              <a:buFont typeface="Arial" charset="0"/>
              <a:buChar char="»"/>
              <a:defRPr sz="2000">
                <a:solidFill>
                  <a:srgbClr val="136664"/>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rgbClr val="136664"/>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rgbClr val="136664"/>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rgbClr val="136664"/>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rgbClr val="136664"/>
                </a:solidFill>
                <a:latin typeface="Arial" charset="0"/>
                <a:cs typeface="Arial" charset="0"/>
              </a:defRPr>
            </a:lvl9pPr>
          </a:lstStyle>
          <a:p>
            <a:pPr eaLnBrk="1" hangingPunct="1">
              <a:spcBef>
                <a:spcPct val="0"/>
              </a:spcBef>
              <a:buFontTx/>
              <a:buNone/>
            </a:pPr>
            <a:r>
              <a:rPr lang="en-US" altLang="en-US" sz="2400" dirty="0">
                <a:solidFill>
                  <a:schemeClr val="tx1"/>
                </a:solidFill>
                <a:latin typeface="Calibri" pitchFamily="34" charset="0"/>
              </a:rPr>
              <a:t>This is what the LACE tool looks like in Patient Story</a:t>
            </a:r>
          </a:p>
        </p:txBody>
      </p:sp>
      <p:pic>
        <p:nvPicPr>
          <p:cNvPr id="9" name="Picture 8">
            <a:extLst>
              <a:ext uri="{FF2B5EF4-FFF2-40B4-BE49-F238E27FC236}">
                <a16:creationId xmlns:a16="http://schemas.microsoft.com/office/drawing/2014/main" id="{9D6770C8-066E-4E50-BA37-E1F09CC25C36}"/>
              </a:ext>
            </a:extLst>
          </p:cNvPr>
          <p:cNvPicPr>
            <a:picLocks noChangeAspect="1"/>
          </p:cNvPicPr>
          <p:nvPr/>
        </p:nvPicPr>
        <p:blipFill>
          <a:blip r:embed="rId7"/>
          <a:stretch>
            <a:fillRect/>
          </a:stretch>
        </p:blipFill>
        <p:spPr>
          <a:xfrm>
            <a:off x="390957" y="6356353"/>
            <a:ext cx="3533775" cy="400050"/>
          </a:xfrm>
          <a:prstGeom prst="rect">
            <a:avLst/>
          </a:prstGeom>
        </p:spPr>
      </p:pic>
      <p:sp>
        <p:nvSpPr>
          <p:cNvPr id="10" name="Rectangle 9">
            <a:extLst>
              <a:ext uri="{FF2B5EF4-FFF2-40B4-BE49-F238E27FC236}">
                <a16:creationId xmlns:a16="http://schemas.microsoft.com/office/drawing/2014/main" id="{891831D6-7DB6-42F2-8B33-BD4804F3BD82}"/>
              </a:ext>
            </a:extLst>
          </p:cNvPr>
          <p:cNvSpPr/>
          <p:nvPr/>
        </p:nvSpPr>
        <p:spPr>
          <a:xfrm>
            <a:off x="3623889" y="6310315"/>
            <a:ext cx="1340427"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4">
            <a:extLst>
              <a:ext uri="{FF2B5EF4-FFF2-40B4-BE49-F238E27FC236}">
                <a16:creationId xmlns:a16="http://schemas.microsoft.com/office/drawing/2014/main" id="{C084D6F0-9AE9-4D6F-9CE8-1E50792FCF7E}"/>
              </a:ext>
            </a:extLst>
          </p:cNvPr>
          <p:cNvSpPr txBox="1">
            <a:spLocks/>
          </p:cNvSpPr>
          <p:nvPr/>
        </p:nvSpPr>
        <p:spPr>
          <a:xfrm>
            <a:off x="8898093" y="635443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Aurora Health Care  |  </a:t>
            </a:r>
            <a:fld id="{C3CBFE6D-683E-4309-9851-88E33D0AB644}" type="slidenum">
              <a:rPr lang="en-US" smtClean="0"/>
              <a:t>10</a:t>
            </a:fld>
            <a:endParaRPr lang="en-US" dirty="0"/>
          </a:p>
        </p:txBody>
      </p:sp>
    </p:spTree>
    <p:extLst>
      <p:ext uri="{BB962C8B-B14F-4D97-AF65-F5344CB8AC3E}">
        <p14:creationId xmlns:p14="http://schemas.microsoft.com/office/powerpoint/2010/main" val="275058931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589" y="355957"/>
            <a:ext cx="10480921" cy="483680"/>
          </a:xfrm>
        </p:spPr>
        <p:txBody>
          <a:bodyPr/>
          <a:lstStyle/>
          <a:p>
            <a:r>
              <a:rPr lang="en-US" dirty="0"/>
              <a:t>Follow-Up Appointment </a:t>
            </a:r>
          </a:p>
        </p:txBody>
      </p:sp>
      <p:pic>
        <p:nvPicPr>
          <p:cNvPr id="6" name="Picture 5">
            <a:extLst>
              <a:ext uri="{FF2B5EF4-FFF2-40B4-BE49-F238E27FC236}">
                <a16:creationId xmlns:a16="http://schemas.microsoft.com/office/drawing/2014/main" id="{563048E3-3B26-495E-8221-68EF7417BAD5}"/>
              </a:ext>
            </a:extLst>
          </p:cNvPr>
          <p:cNvPicPr>
            <a:picLocks noChangeAspect="1"/>
          </p:cNvPicPr>
          <p:nvPr/>
        </p:nvPicPr>
        <p:blipFill>
          <a:blip r:embed="rId3"/>
          <a:stretch>
            <a:fillRect/>
          </a:stretch>
        </p:blipFill>
        <p:spPr>
          <a:xfrm>
            <a:off x="390957" y="6356353"/>
            <a:ext cx="3533775" cy="400050"/>
          </a:xfrm>
          <a:prstGeom prst="rect">
            <a:avLst/>
          </a:prstGeom>
        </p:spPr>
      </p:pic>
      <p:sp>
        <p:nvSpPr>
          <p:cNvPr id="7" name="Rectangle 6">
            <a:extLst>
              <a:ext uri="{FF2B5EF4-FFF2-40B4-BE49-F238E27FC236}">
                <a16:creationId xmlns:a16="http://schemas.microsoft.com/office/drawing/2014/main" id="{A89D10B4-5BFE-4DF9-BBAE-4C8DF5139E01}"/>
              </a:ext>
            </a:extLst>
          </p:cNvPr>
          <p:cNvSpPr/>
          <p:nvPr/>
        </p:nvSpPr>
        <p:spPr>
          <a:xfrm>
            <a:off x="3623889" y="6310315"/>
            <a:ext cx="1340427"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66E9AFF-2863-4673-B77D-94E59901569B}"/>
              </a:ext>
            </a:extLst>
          </p:cNvPr>
          <p:cNvPicPr>
            <a:picLocks noChangeAspect="1"/>
          </p:cNvPicPr>
          <p:nvPr/>
        </p:nvPicPr>
        <p:blipFill>
          <a:blip r:embed="rId4"/>
          <a:stretch>
            <a:fillRect/>
          </a:stretch>
        </p:blipFill>
        <p:spPr>
          <a:xfrm>
            <a:off x="6362700" y="966966"/>
            <a:ext cx="5219700" cy="5153025"/>
          </a:xfrm>
          <a:prstGeom prst="rect">
            <a:avLst/>
          </a:prstGeom>
        </p:spPr>
      </p:pic>
      <p:pic>
        <p:nvPicPr>
          <p:cNvPr id="12" name="Picture 2">
            <a:extLst>
              <a:ext uri="{FF2B5EF4-FFF2-40B4-BE49-F238E27FC236}">
                <a16:creationId xmlns:a16="http://schemas.microsoft.com/office/drawing/2014/main" id="{7CCDD327-8D8C-41C1-B9F3-F9A59E85B3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605" y="1136755"/>
            <a:ext cx="7333561" cy="4584489"/>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4">
            <a:extLst>
              <a:ext uri="{FF2B5EF4-FFF2-40B4-BE49-F238E27FC236}">
                <a16:creationId xmlns:a16="http://schemas.microsoft.com/office/drawing/2014/main" id="{2E12C085-8055-4069-8976-93BDC393989E}"/>
              </a:ext>
            </a:extLst>
          </p:cNvPr>
          <p:cNvSpPr txBox="1">
            <a:spLocks/>
          </p:cNvSpPr>
          <p:nvPr/>
        </p:nvSpPr>
        <p:spPr>
          <a:xfrm>
            <a:off x="8898093" y="635443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Aurora Health Care  |  </a:t>
            </a:r>
            <a:fld id="{C3CBFE6D-683E-4309-9851-88E33D0AB644}" type="slidenum">
              <a:rPr lang="en-US" smtClean="0"/>
              <a:t>11</a:t>
            </a:fld>
            <a:endParaRPr lang="en-US" dirty="0"/>
          </a:p>
        </p:txBody>
      </p:sp>
    </p:spTree>
    <p:extLst>
      <p:ext uri="{BB962C8B-B14F-4D97-AF65-F5344CB8AC3E}">
        <p14:creationId xmlns:p14="http://schemas.microsoft.com/office/powerpoint/2010/main" val="4157775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CHF Patient Follow up Percentage</a:t>
            </a: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24028" y="1943103"/>
            <a:ext cx="5033963" cy="333966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r>
              <a:rPr lang="en-US"/>
              <a:t>© Aurora Health Care  |  </a:t>
            </a:r>
            <a:fld id="{6B9F9FCA-0727-EE4F-B024-FD2A27E0A5B6}" type="slidenum">
              <a:rPr lang="en-US" smtClean="0"/>
              <a:pPr/>
              <a:t>12</a:t>
            </a:fld>
            <a:endParaRPr lang="en-US" dirty="0"/>
          </a:p>
        </p:txBody>
      </p:sp>
      <p:pic>
        <p:nvPicPr>
          <p:cNvPr id="7" name="Picture 6">
            <a:extLst>
              <a:ext uri="{FF2B5EF4-FFF2-40B4-BE49-F238E27FC236}">
                <a16:creationId xmlns:a16="http://schemas.microsoft.com/office/drawing/2014/main" id="{AEF0C76D-8C7D-4D4B-A243-9FDB27EBA31D}"/>
              </a:ext>
            </a:extLst>
          </p:cNvPr>
          <p:cNvPicPr>
            <a:picLocks noChangeAspect="1"/>
          </p:cNvPicPr>
          <p:nvPr/>
        </p:nvPicPr>
        <p:blipFill>
          <a:blip r:embed="rId4"/>
          <a:stretch>
            <a:fillRect/>
          </a:stretch>
        </p:blipFill>
        <p:spPr>
          <a:xfrm>
            <a:off x="390957" y="6356353"/>
            <a:ext cx="3533775" cy="400050"/>
          </a:xfrm>
          <a:prstGeom prst="rect">
            <a:avLst/>
          </a:prstGeom>
        </p:spPr>
      </p:pic>
      <p:sp>
        <p:nvSpPr>
          <p:cNvPr id="8" name="Rectangle 7">
            <a:extLst>
              <a:ext uri="{FF2B5EF4-FFF2-40B4-BE49-F238E27FC236}">
                <a16:creationId xmlns:a16="http://schemas.microsoft.com/office/drawing/2014/main" id="{C6A6AEC1-98F5-4DB8-A9EC-B9A5A8E2340B}"/>
              </a:ext>
            </a:extLst>
          </p:cNvPr>
          <p:cNvSpPr/>
          <p:nvPr/>
        </p:nvSpPr>
        <p:spPr>
          <a:xfrm>
            <a:off x="3623889" y="6310315"/>
            <a:ext cx="1340427"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D2AE92C-3C60-4CFB-AAA2-DCC5F23CB4E5}"/>
              </a:ext>
            </a:extLst>
          </p:cNvPr>
          <p:cNvPicPr>
            <a:picLocks noChangeAspect="1"/>
          </p:cNvPicPr>
          <p:nvPr/>
        </p:nvPicPr>
        <p:blipFill>
          <a:blip r:embed="rId5"/>
          <a:stretch>
            <a:fillRect/>
          </a:stretch>
        </p:blipFill>
        <p:spPr>
          <a:xfrm>
            <a:off x="6427523" y="0"/>
            <a:ext cx="5810905" cy="6858000"/>
          </a:xfrm>
          <a:prstGeom prst="rect">
            <a:avLst/>
          </a:prstGeom>
        </p:spPr>
      </p:pic>
      <p:pic>
        <p:nvPicPr>
          <p:cNvPr id="10" name="Picture 1" descr="image001">
            <a:extLst>
              <a:ext uri="{FF2B5EF4-FFF2-40B4-BE49-F238E27FC236}">
                <a16:creationId xmlns:a16="http://schemas.microsoft.com/office/drawing/2014/main" id="{F6829368-1BF9-4AB3-817D-6FBBCB5975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957" y="1170692"/>
            <a:ext cx="7863654" cy="488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4">
            <a:extLst>
              <a:ext uri="{FF2B5EF4-FFF2-40B4-BE49-F238E27FC236}">
                <a16:creationId xmlns:a16="http://schemas.microsoft.com/office/drawing/2014/main" id="{B8C018E3-7E61-4F82-B62C-92EC9E0DFDFE}"/>
              </a:ext>
            </a:extLst>
          </p:cNvPr>
          <p:cNvSpPr txBox="1">
            <a:spLocks/>
          </p:cNvSpPr>
          <p:nvPr/>
        </p:nvSpPr>
        <p:spPr>
          <a:xfrm>
            <a:off x="8898093" y="635443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Aurora Health Care  |  </a:t>
            </a:r>
            <a:fld id="{C3CBFE6D-683E-4309-9851-88E33D0AB644}" type="slidenum">
              <a:rPr lang="en-US" smtClean="0"/>
              <a:t>12</a:t>
            </a:fld>
            <a:endParaRPr lang="en-US" dirty="0"/>
          </a:p>
        </p:txBody>
      </p:sp>
    </p:spTree>
    <p:extLst>
      <p:ext uri="{BB962C8B-B14F-4D97-AF65-F5344CB8AC3E}">
        <p14:creationId xmlns:p14="http://schemas.microsoft.com/office/powerpoint/2010/main" val="3369818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6C379A-EC1B-44A4-9907-F1B521EA7250}"/>
              </a:ext>
            </a:extLst>
          </p:cNvPr>
          <p:cNvPicPr>
            <a:picLocks noChangeAspect="1"/>
          </p:cNvPicPr>
          <p:nvPr/>
        </p:nvPicPr>
        <p:blipFill rotWithShape="1">
          <a:blip r:embed="rId2"/>
          <a:srcRect t="-1" b="25379"/>
          <a:stretch/>
        </p:blipFill>
        <p:spPr>
          <a:xfrm>
            <a:off x="0" y="0"/>
            <a:ext cx="12262104" cy="6858000"/>
          </a:xfrm>
          <a:prstGeom prst="rect">
            <a:avLst/>
          </a:prstGeom>
        </p:spPr>
      </p:pic>
      <p:sp>
        <p:nvSpPr>
          <p:cNvPr id="5" name="Title 4">
            <a:extLst>
              <a:ext uri="{FF2B5EF4-FFF2-40B4-BE49-F238E27FC236}">
                <a16:creationId xmlns:a16="http://schemas.microsoft.com/office/drawing/2014/main" id="{ED1F5C1D-FBE2-4FF3-BDDF-6734E9E9DE79}"/>
              </a:ext>
            </a:extLst>
          </p:cNvPr>
          <p:cNvSpPr>
            <a:spLocks noGrp="1"/>
          </p:cNvSpPr>
          <p:nvPr>
            <p:ph type="title"/>
          </p:nvPr>
        </p:nvSpPr>
        <p:spPr>
          <a:xfrm>
            <a:off x="0" y="5805376"/>
            <a:ext cx="12262104" cy="1127052"/>
          </a:xfrm>
          <a:solidFill>
            <a:schemeClr val="accent1"/>
          </a:solidFill>
        </p:spPr>
        <p:txBody>
          <a:bodyPr/>
          <a:lstStyle/>
          <a:p>
            <a:r>
              <a:rPr lang="en-US" dirty="0"/>
              <a:t>Thank You!</a:t>
            </a:r>
          </a:p>
        </p:txBody>
      </p:sp>
      <p:sp>
        <p:nvSpPr>
          <p:cNvPr id="7" name="Rectangle 6">
            <a:extLst>
              <a:ext uri="{FF2B5EF4-FFF2-40B4-BE49-F238E27FC236}">
                <a16:creationId xmlns:a16="http://schemas.microsoft.com/office/drawing/2014/main" id="{0462C92E-E4FD-42E9-A9C0-3F47CDA4C5EA}"/>
              </a:ext>
            </a:extLst>
          </p:cNvPr>
          <p:cNvSpPr/>
          <p:nvPr/>
        </p:nvSpPr>
        <p:spPr>
          <a:xfrm>
            <a:off x="1531088" y="4625163"/>
            <a:ext cx="2806996" cy="3934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D603C42-4C73-4524-A76C-73632ADA712B}"/>
              </a:ext>
            </a:extLst>
          </p:cNvPr>
          <p:cNvSpPr/>
          <p:nvPr/>
        </p:nvSpPr>
        <p:spPr>
          <a:xfrm>
            <a:off x="390957" y="6385825"/>
            <a:ext cx="3237553" cy="415498"/>
          </a:xfrm>
          <a:prstGeom prst="rect">
            <a:avLst/>
          </a:prstGeom>
        </p:spPr>
        <p:txBody>
          <a:bodyPr wrap="none">
            <a:spAutoFit/>
          </a:bodyPr>
          <a:lstStyle/>
          <a:p>
            <a:pPr lvl="0"/>
            <a:r>
              <a:rPr lang="en-US" sz="2100" i="1" spc="-100" dirty="0">
                <a:solidFill>
                  <a:prstClr val="white"/>
                </a:solidFill>
                <a:latin typeface="Calibri" panose="020F0502020204030204" pitchFamily="34" charset="0"/>
                <a:cs typeface="Calibri" panose="020F0502020204030204" pitchFamily="34" charset="0"/>
              </a:rPr>
              <a:t>Aurora BayCare Medical Center</a:t>
            </a:r>
          </a:p>
        </p:txBody>
      </p:sp>
    </p:spTree>
    <p:extLst>
      <p:ext uri="{BB962C8B-B14F-4D97-AF65-F5344CB8AC3E}">
        <p14:creationId xmlns:p14="http://schemas.microsoft.com/office/powerpoint/2010/main" val="1618046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52" y="1803400"/>
            <a:ext cx="11877261" cy="1419429"/>
          </a:xfrm>
        </p:spPr>
        <p:txBody>
          <a:bodyPr/>
          <a:lstStyle/>
          <a:p>
            <a:pPr algn="ctr"/>
            <a:r>
              <a:rPr lang="en-US" sz="4000" dirty="0"/>
              <a:t>Successes from the Patient Navigator Program</a:t>
            </a:r>
            <a:br>
              <a:rPr lang="en-US" dirty="0"/>
            </a:br>
            <a:br>
              <a:rPr lang="en-US" dirty="0"/>
            </a:br>
            <a:r>
              <a:rPr lang="en-US" sz="4000" dirty="0"/>
              <a:t>6.20.2018</a:t>
            </a:r>
          </a:p>
        </p:txBody>
      </p:sp>
    </p:spTree>
    <p:extLst>
      <p:ext uri="{BB962C8B-B14F-4D97-AF65-F5344CB8AC3E}">
        <p14:creationId xmlns:p14="http://schemas.microsoft.com/office/powerpoint/2010/main" val="2834568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666" y="1418421"/>
            <a:ext cx="7434611" cy="1419429"/>
          </a:xfrm>
        </p:spPr>
        <p:txBody>
          <a:bodyPr/>
          <a:lstStyle/>
          <a:p>
            <a:r>
              <a:rPr lang="en-US" sz="4267" dirty="0"/>
              <a:t>University of Colorado </a:t>
            </a:r>
            <a:br>
              <a:rPr lang="en-US" sz="4267" dirty="0"/>
            </a:br>
            <a:r>
              <a:rPr lang="en-US" sz="4267" dirty="0"/>
              <a:t>Hospital - UCHealth</a:t>
            </a:r>
          </a:p>
        </p:txBody>
      </p:sp>
      <p:sp>
        <p:nvSpPr>
          <p:cNvPr id="3" name="Text Placeholder 2"/>
          <p:cNvSpPr>
            <a:spLocks noGrp="1"/>
          </p:cNvSpPr>
          <p:nvPr>
            <p:ph type="body" sz="quarter" idx="12"/>
          </p:nvPr>
        </p:nvSpPr>
        <p:spPr>
          <a:xfrm>
            <a:off x="203666" y="3220280"/>
            <a:ext cx="7434612" cy="1072265"/>
          </a:xfrm>
        </p:spPr>
        <p:txBody>
          <a:bodyPr/>
          <a:lstStyle/>
          <a:p>
            <a:r>
              <a:rPr lang="en-US" sz="2800" dirty="0"/>
              <a:t>Kim Marshall, BSN, RN, CPHQ, AACC</a:t>
            </a:r>
          </a:p>
          <a:p>
            <a:r>
              <a:rPr lang="en-US" sz="2800" dirty="0"/>
              <a:t>Clinical Quality Specialist</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7323" y="1"/>
            <a:ext cx="58246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207" y="3276601"/>
            <a:ext cx="1900517" cy="149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7637" y="3221131"/>
            <a:ext cx="1764048" cy="152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8507" y="3249986"/>
            <a:ext cx="1903496" cy="152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2012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4294967295"/>
          </p:nvPr>
        </p:nvSpPr>
        <p:spPr>
          <a:xfrm>
            <a:off x="7112001" y="3649384"/>
            <a:ext cx="6548967" cy="3244851"/>
          </a:xfrm>
        </p:spPr>
        <p:txBody>
          <a:bodyPr>
            <a:normAutofit/>
          </a:bodyPr>
          <a:lstStyle/>
          <a:p>
            <a:pPr marL="457042" indent="-457042">
              <a:lnSpc>
                <a:spcPct val="90000"/>
              </a:lnSpc>
              <a:buFont typeface="Arial"/>
              <a:buChar char="•"/>
            </a:pPr>
            <a:r>
              <a:rPr lang="en-US" dirty="0">
                <a:solidFill>
                  <a:srgbClr val="000000"/>
                </a:solidFill>
              </a:rPr>
              <a:t>673 Licensed Beds</a:t>
            </a:r>
          </a:p>
          <a:p>
            <a:pPr marL="457042" indent="-457042">
              <a:lnSpc>
                <a:spcPct val="90000"/>
              </a:lnSpc>
              <a:buFont typeface="Arial"/>
              <a:buChar char="•"/>
            </a:pPr>
            <a:r>
              <a:rPr lang="en-US" dirty="0">
                <a:solidFill>
                  <a:srgbClr val="000000"/>
                </a:solidFill>
              </a:rPr>
              <a:t>6387 Employees</a:t>
            </a:r>
          </a:p>
          <a:p>
            <a:pPr marL="457042" indent="-457042">
              <a:lnSpc>
                <a:spcPct val="90000"/>
              </a:lnSpc>
              <a:buFont typeface="Arial"/>
              <a:buChar char="•"/>
            </a:pPr>
            <a:r>
              <a:rPr lang="en-US" dirty="0">
                <a:solidFill>
                  <a:srgbClr val="000000"/>
                </a:solidFill>
              </a:rPr>
              <a:t>31,599 Admissions</a:t>
            </a:r>
          </a:p>
          <a:p>
            <a:pPr marL="457042" indent="-457042">
              <a:lnSpc>
                <a:spcPct val="90000"/>
              </a:lnSpc>
              <a:buFont typeface="Arial"/>
              <a:buChar char="•"/>
            </a:pPr>
            <a:r>
              <a:rPr lang="en-US" dirty="0">
                <a:solidFill>
                  <a:srgbClr val="000000"/>
                </a:solidFill>
              </a:rPr>
              <a:t>99,893 ED Visits </a:t>
            </a:r>
          </a:p>
          <a:p>
            <a:pPr marL="457042" indent="-457042">
              <a:lnSpc>
                <a:spcPct val="90000"/>
              </a:lnSpc>
              <a:buFont typeface="Arial"/>
              <a:buChar char="•"/>
            </a:pPr>
            <a:r>
              <a:rPr lang="en-US" dirty="0">
                <a:solidFill>
                  <a:srgbClr val="000000"/>
                </a:solidFill>
              </a:rPr>
              <a:t>1,110,280 Clinic Visits </a:t>
            </a:r>
            <a:endParaRPr lang="en-US" dirty="0"/>
          </a:p>
          <a:p>
            <a:pPr>
              <a:lnSpc>
                <a:spcPct val="90000"/>
              </a:lnSpc>
            </a:pPr>
            <a:endParaRPr lang="en-US" sz="3733" dirty="0"/>
          </a:p>
          <a:p>
            <a:r>
              <a:rPr lang="en-US" dirty="0"/>
              <a:t> </a:t>
            </a:r>
          </a:p>
        </p:txBody>
      </p:sp>
      <p:pic>
        <p:nvPicPr>
          <p:cNvPr id="9" name="Picture 8" descr="C:\Documents and Settings\marshaki\Desktop\UCHAM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
            <a:ext cx="12205357" cy="35392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0841" y="3649385"/>
            <a:ext cx="5928521" cy="3857490"/>
          </a:xfrm>
          <a:prstGeom prst="rect">
            <a:avLst/>
          </a:prstGeom>
          <a:noFill/>
        </p:spPr>
        <p:txBody>
          <a:bodyPr wrap="square" lIns="121880" tIns="60940" rIns="121880" bIns="60940" rtlCol="0">
            <a:spAutoFit/>
          </a:bodyPr>
          <a:lstStyle/>
          <a:p>
            <a:pPr marL="380868" indent="-380868" defTabSz="609390">
              <a:buFont typeface="Arial"/>
              <a:buChar char="•"/>
            </a:pPr>
            <a:r>
              <a:rPr lang="en-US" sz="2400" dirty="0">
                <a:solidFill>
                  <a:prstClr val="black"/>
                </a:solidFill>
                <a:latin typeface="Arial"/>
              </a:rPr>
              <a:t>Academic Medical Center </a:t>
            </a:r>
          </a:p>
          <a:p>
            <a:pPr marL="380868" indent="-380868" defTabSz="609390">
              <a:buFont typeface="Arial"/>
              <a:buChar char="•"/>
            </a:pPr>
            <a:r>
              <a:rPr lang="en-US" sz="2400" dirty="0">
                <a:solidFill>
                  <a:prstClr val="black"/>
                </a:solidFill>
                <a:latin typeface="Arial"/>
              </a:rPr>
              <a:t>Level II Trauma Center- </a:t>
            </a:r>
            <a:r>
              <a:rPr lang="en-US" sz="1867" dirty="0">
                <a:solidFill>
                  <a:prstClr val="black"/>
                </a:solidFill>
                <a:latin typeface="Arial"/>
              </a:rPr>
              <a:t>applying for level I </a:t>
            </a:r>
          </a:p>
          <a:p>
            <a:pPr marL="380868" indent="-380868" defTabSz="609390">
              <a:buFont typeface="Arial"/>
              <a:buChar char="•"/>
            </a:pPr>
            <a:r>
              <a:rPr lang="en-US" sz="2400" dirty="0">
                <a:solidFill>
                  <a:prstClr val="black"/>
                </a:solidFill>
                <a:latin typeface="Arial"/>
              </a:rPr>
              <a:t>4</a:t>
            </a:r>
            <a:r>
              <a:rPr lang="en-US" sz="2400" baseline="30000" dirty="0">
                <a:solidFill>
                  <a:prstClr val="black"/>
                </a:solidFill>
                <a:latin typeface="Arial"/>
              </a:rPr>
              <a:t>the</a:t>
            </a:r>
            <a:r>
              <a:rPr lang="en-US" sz="2400" dirty="0">
                <a:solidFill>
                  <a:prstClr val="black"/>
                </a:solidFill>
                <a:latin typeface="Arial"/>
              </a:rPr>
              <a:t> Consecutive Magnet Designation- driving for 5</a:t>
            </a:r>
          </a:p>
          <a:p>
            <a:pPr marL="380868" indent="-380868" defTabSz="609390">
              <a:buFont typeface="Arial"/>
              <a:buChar char="•"/>
            </a:pPr>
            <a:r>
              <a:rPr lang="en-US" sz="2400" dirty="0">
                <a:solidFill>
                  <a:prstClr val="black"/>
                </a:solidFill>
                <a:latin typeface="Arial"/>
              </a:rPr>
              <a:t>Honor Roll Best Hospitals ranked #15 </a:t>
            </a:r>
            <a:r>
              <a:rPr lang="en-US" sz="2400" dirty="0">
                <a:solidFill>
                  <a:srgbClr val="000000"/>
                </a:solidFill>
                <a:latin typeface="Arial"/>
              </a:rPr>
              <a:t>By U.S. News &amp; World Report</a:t>
            </a:r>
          </a:p>
          <a:p>
            <a:pPr marL="990257" lvl="1" indent="-380868" defTabSz="609390">
              <a:buFont typeface="Arial"/>
              <a:buChar char="•"/>
            </a:pPr>
            <a:r>
              <a:rPr lang="en-US" sz="2400" dirty="0">
                <a:solidFill>
                  <a:prstClr val="black"/>
                </a:solidFill>
                <a:latin typeface="Arial"/>
              </a:rPr>
              <a:t>Cardiology 32nd In The Nation 2017-2018</a:t>
            </a:r>
          </a:p>
          <a:p>
            <a:pPr marL="990257" lvl="1" indent="-380868" defTabSz="609390">
              <a:buFont typeface="Arial"/>
              <a:buChar char="•"/>
            </a:pPr>
            <a:endParaRPr lang="en-US" sz="2667" dirty="0">
              <a:solidFill>
                <a:srgbClr val="000000"/>
              </a:solidFill>
              <a:latin typeface="Arial"/>
            </a:endParaRPr>
          </a:p>
          <a:p>
            <a:pPr defTabSz="609390"/>
            <a:endParaRPr lang="en-US" sz="2400" dirty="0">
              <a:solidFill>
                <a:prstClr val="black"/>
              </a:solidFill>
              <a:latin typeface="Arial"/>
            </a:endParaRPr>
          </a:p>
        </p:txBody>
      </p:sp>
      <p:sp>
        <p:nvSpPr>
          <p:cNvPr id="2" name="Slide Number Placeholder 1">
            <a:extLst>
              <a:ext uri="{FF2B5EF4-FFF2-40B4-BE49-F238E27FC236}">
                <a16:creationId xmlns:a16="http://schemas.microsoft.com/office/drawing/2014/main" id="{0CABE389-6F06-41EB-AE51-D427398406DE}"/>
              </a:ext>
            </a:extLst>
          </p:cNvPr>
          <p:cNvSpPr>
            <a:spLocks noGrp="1"/>
          </p:cNvSpPr>
          <p:nvPr>
            <p:ph type="sldNum" sz="quarter" idx="14"/>
          </p:nvPr>
        </p:nvSpPr>
        <p:spPr/>
        <p:txBody>
          <a:bodyPr/>
          <a:lstStyle/>
          <a:p>
            <a:fld id="{1E5366A3-0E00-430A-B059-971E374C0C45}" type="slidenum">
              <a:rPr lang="en-US" smtClean="0">
                <a:solidFill>
                  <a:srgbClr val="000000"/>
                </a:solidFill>
              </a:rPr>
              <a:pPr/>
              <a:t>16</a:t>
            </a:fld>
            <a:endParaRPr lang="en-US" normalizeH="1" dirty="0">
              <a:solidFill>
                <a:srgbClr val="000000"/>
              </a:solidFill>
            </a:endParaRPr>
          </a:p>
        </p:txBody>
      </p:sp>
    </p:spTree>
    <p:extLst>
      <p:ext uri="{BB962C8B-B14F-4D97-AF65-F5344CB8AC3E}">
        <p14:creationId xmlns:p14="http://schemas.microsoft.com/office/powerpoint/2010/main" val="3765689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3074" name="Picture 2"/>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l="2545" r="2545"/>
          <a:stretch>
            <a:fillRect/>
          </a:stretch>
        </p:blipFill>
        <p:spPr bwMode="auto">
          <a:xfrm>
            <a:off x="1016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90" y="584200"/>
            <a:ext cx="7945967"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202" y="482601"/>
            <a:ext cx="7945967" cy="191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889" y="447041"/>
            <a:ext cx="7945967" cy="344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01" y="4094314"/>
            <a:ext cx="6838951" cy="185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68000" y="4105859"/>
            <a:ext cx="304800" cy="350687"/>
          </a:xfrm>
          <a:prstGeom prst="rect">
            <a:avLst/>
          </a:prstGeom>
          <a:solidFill>
            <a:srgbClr val="425563"/>
          </a:solidFill>
        </p:spPr>
        <p:txBody>
          <a:bodyPr wrap="square" lIns="0" tIns="0" rIns="0" bIns="0" rtlCol="0">
            <a:noAutofit/>
          </a:bodyPr>
          <a:lstStyle/>
          <a:p>
            <a:pPr defTabSz="1218776"/>
            <a:r>
              <a:rPr lang="en-US" sz="2400" dirty="0">
                <a:solidFill>
                  <a:srgbClr val="FFFFFF"/>
                </a:solidFill>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C03A1E0-5278-4FBA-8749-02E268ECADB1}"/>
              </a:ext>
            </a:extLst>
          </p:cNvPr>
          <p:cNvSpPr>
            <a:spLocks noGrp="1"/>
          </p:cNvSpPr>
          <p:nvPr>
            <p:ph type="sldNum" sz="quarter" idx="14"/>
          </p:nvPr>
        </p:nvSpPr>
        <p:spPr/>
        <p:txBody>
          <a:bodyPr/>
          <a:lstStyle/>
          <a:p>
            <a:fld id="{1E5366A3-0E00-430A-B059-971E374C0C45}" type="slidenum">
              <a:rPr lang="en-US" smtClean="0">
                <a:solidFill>
                  <a:srgbClr val="000000"/>
                </a:solidFill>
              </a:rPr>
              <a:pPr/>
              <a:t>17</a:t>
            </a:fld>
            <a:endParaRPr lang="en-US" normalizeH="1" dirty="0">
              <a:solidFill>
                <a:srgbClr val="000000"/>
              </a:solidFill>
            </a:endParaRPr>
          </a:p>
        </p:txBody>
      </p:sp>
    </p:spTree>
    <p:extLst>
      <p:ext uri="{BB962C8B-B14F-4D97-AF65-F5344CB8AC3E}">
        <p14:creationId xmlns:p14="http://schemas.microsoft.com/office/powerpoint/2010/main" val="214028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26"/>
                                        </p:tgtEl>
                                      </p:cBhvr>
                                    </p:animEffect>
                                    <p:set>
                                      <p:cBhvr>
                                        <p:cTn id="11" dur="1" fill="hold">
                                          <p:stCondLst>
                                            <p:cond delay="499"/>
                                          </p:stCondLst>
                                        </p:cTn>
                                        <p:tgtEl>
                                          <p:spTgt spid="10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7"/>
                                        </p:tgtEl>
                                      </p:cBhvr>
                                    </p:animEffect>
                                    <p:set>
                                      <p:cBhvr>
                                        <p:cTn id="20" dur="1" fill="hold">
                                          <p:stCondLst>
                                            <p:cond delay="499"/>
                                          </p:stCondLst>
                                        </p:cTn>
                                        <p:tgtEl>
                                          <p:spTgt spid="10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38343"/>
            <a:ext cx="11480800" cy="637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213600" y="5638800"/>
            <a:ext cx="609600" cy="533504"/>
          </a:xfrm>
          <a:prstGeom prst="rect">
            <a:avLst/>
          </a:prstGeom>
          <a:noFill/>
        </p:spPr>
        <p:txBody>
          <a:bodyPr wrap="square" lIns="121880" tIns="60940" rIns="121880" bIns="60940" rtlCol="0">
            <a:spAutoFit/>
          </a:bodyPr>
          <a:lstStyle/>
          <a:p>
            <a:pPr defTabSz="1218776"/>
            <a:r>
              <a:rPr lang="en-US" sz="2667" b="1" dirty="0">
                <a:solidFill>
                  <a:srgbClr val="C00000"/>
                </a:solidFill>
                <a:latin typeface="Calibri"/>
              </a:rPr>
              <a:t>IT</a:t>
            </a:r>
          </a:p>
        </p:txBody>
      </p:sp>
      <p:cxnSp>
        <p:nvCxnSpPr>
          <p:cNvPr id="6" name="Straight Arrow Connector 5"/>
          <p:cNvCxnSpPr>
            <a:stCxn id="4" idx="1"/>
          </p:cNvCxnSpPr>
          <p:nvPr/>
        </p:nvCxnSpPr>
        <p:spPr>
          <a:xfrm flipH="1" flipV="1">
            <a:off x="6807204" y="5838857"/>
            <a:ext cx="406396" cy="66695"/>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descr="C:\Users\MarshaKi\AppData\Local\Microsoft\Windows\Temporary Internet Files\Content.IE5\UTPK8A92\smiley_lol[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6703" y="5820528"/>
            <a:ext cx="726440" cy="4367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43200" y="5990574"/>
            <a:ext cx="1727200" cy="533504"/>
          </a:xfrm>
          <a:prstGeom prst="rect">
            <a:avLst/>
          </a:prstGeom>
          <a:noFill/>
        </p:spPr>
        <p:txBody>
          <a:bodyPr wrap="square" lIns="121880" tIns="60940" rIns="121880" bIns="60940" rtlCol="0">
            <a:spAutoFit/>
          </a:bodyPr>
          <a:lstStyle/>
          <a:p>
            <a:pPr defTabSz="1218776"/>
            <a:r>
              <a:rPr lang="en-US" sz="2667" b="1" dirty="0">
                <a:solidFill>
                  <a:srgbClr val="F79646">
                    <a:lumMod val="75000"/>
                  </a:srgbClr>
                </a:solidFill>
                <a:latin typeface="Calibri"/>
              </a:rPr>
              <a:t>Gathering</a:t>
            </a:r>
          </a:p>
        </p:txBody>
      </p:sp>
      <p:cxnSp>
        <p:nvCxnSpPr>
          <p:cNvPr id="9" name="Straight Arrow Connector 8"/>
          <p:cNvCxnSpPr/>
          <p:nvPr/>
        </p:nvCxnSpPr>
        <p:spPr>
          <a:xfrm flipV="1">
            <a:off x="3297381" y="5654274"/>
            <a:ext cx="0" cy="394213"/>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02000" y="4344292"/>
            <a:ext cx="2032000" cy="492402"/>
          </a:xfrm>
          <a:prstGeom prst="rect">
            <a:avLst/>
          </a:prstGeom>
          <a:noFill/>
        </p:spPr>
        <p:txBody>
          <a:bodyPr wrap="square" lIns="121880" tIns="60940" rIns="121880" bIns="60940" rtlCol="0">
            <a:spAutoFit/>
          </a:bodyPr>
          <a:lstStyle/>
          <a:p>
            <a:pPr defTabSz="1218776"/>
            <a:r>
              <a:rPr lang="en-US" sz="2400" b="1" dirty="0">
                <a:solidFill>
                  <a:srgbClr val="7030A0"/>
                </a:solidFill>
                <a:latin typeface="Calibri"/>
              </a:rPr>
              <a:t>Brainstorming</a:t>
            </a:r>
          </a:p>
        </p:txBody>
      </p:sp>
      <p:cxnSp>
        <p:nvCxnSpPr>
          <p:cNvPr id="12" name="Straight Arrow Connector 11"/>
          <p:cNvCxnSpPr/>
          <p:nvPr/>
        </p:nvCxnSpPr>
        <p:spPr>
          <a:xfrm>
            <a:off x="4368800" y="4696600"/>
            <a:ext cx="203200" cy="45960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67693" y="5205388"/>
            <a:ext cx="1130899" cy="533504"/>
          </a:xfrm>
          <a:prstGeom prst="rect">
            <a:avLst/>
          </a:prstGeom>
          <a:noFill/>
        </p:spPr>
        <p:txBody>
          <a:bodyPr wrap="square" lIns="121880" tIns="60940" rIns="121880" bIns="60940" rtlCol="0">
            <a:spAutoFit/>
          </a:bodyPr>
          <a:lstStyle/>
          <a:p>
            <a:pPr algn="ctr" defTabSz="1218776"/>
            <a:r>
              <a:rPr lang="en-US" sz="2667" b="1" dirty="0">
                <a:solidFill>
                  <a:srgbClr val="00B050"/>
                </a:solidFill>
                <a:latin typeface="Calibri"/>
              </a:rPr>
              <a:t>Plan</a:t>
            </a:r>
          </a:p>
        </p:txBody>
      </p:sp>
      <p:sp>
        <p:nvSpPr>
          <p:cNvPr id="14" name="TextBox 13"/>
          <p:cNvSpPr txBox="1"/>
          <p:nvPr/>
        </p:nvSpPr>
        <p:spPr>
          <a:xfrm>
            <a:off x="7416800" y="3899647"/>
            <a:ext cx="2235200" cy="533504"/>
          </a:xfrm>
          <a:prstGeom prst="rect">
            <a:avLst/>
          </a:prstGeom>
          <a:noFill/>
        </p:spPr>
        <p:txBody>
          <a:bodyPr wrap="square" lIns="121880" tIns="60940" rIns="121880" bIns="60940" rtlCol="0">
            <a:spAutoFit/>
          </a:bodyPr>
          <a:lstStyle/>
          <a:p>
            <a:pPr defTabSz="1218776"/>
            <a:r>
              <a:rPr lang="en-US" sz="2667" b="1" dirty="0">
                <a:solidFill>
                  <a:srgbClr val="4BACC6">
                    <a:lumMod val="75000"/>
                  </a:srgbClr>
                </a:solidFill>
                <a:latin typeface="Calibri"/>
              </a:rPr>
              <a:t>Implement</a:t>
            </a:r>
          </a:p>
        </p:txBody>
      </p:sp>
      <p:cxnSp>
        <p:nvCxnSpPr>
          <p:cNvPr id="16" name="Straight Arrow Connector 15"/>
          <p:cNvCxnSpPr/>
          <p:nvPr/>
        </p:nvCxnSpPr>
        <p:spPr>
          <a:xfrm>
            <a:off x="8534400" y="4268982"/>
            <a:ext cx="406400" cy="150621"/>
          </a:xfrm>
          <a:prstGeom prst="straightConnector1">
            <a:avLst/>
          </a:prstGeom>
          <a:ln w="190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06401" y="0"/>
            <a:ext cx="11480799" cy="615513"/>
          </a:xfrm>
          <a:prstGeom prst="rect">
            <a:avLst/>
          </a:prstGeom>
          <a:noFill/>
        </p:spPr>
        <p:txBody>
          <a:bodyPr wrap="square" lIns="121880" tIns="60940" rIns="121880" bIns="60940" rtlCol="0">
            <a:spAutoFit/>
          </a:bodyPr>
          <a:lstStyle/>
          <a:p>
            <a:pPr defTabSz="1218776"/>
            <a:r>
              <a:rPr lang="en-US" sz="3200" b="1" dirty="0">
                <a:solidFill>
                  <a:srgbClr val="A6093D"/>
                </a:solidFill>
                <a:latin typeface="Arial" panose="020B0604020202020204" pitchFamily="34" charset="0"/>
                <a:cs typeface="Arial" panose="020B0604020202020204" pitchFamily="34" charset="0"/>
              </a:rPr>
              <a:t>Process Improvement: How we think it looks vs. reality…</a:t>
            </a:r>
          </a:p>
        </p:txBody>
      </p:sp>
      <p:sp>
        <p:nvSpPr>
          <p:cNvPr id="8" name="Slide Number Placeholder 7">
            <a:extLst>
              <a:ext uri="{FF2B5EF4-FFF2-40B4-BE49-F238E27FC236}">
                <a16:creationId xmlns:a16="http://schemas.microsoft.com/office/drawing/2014/main" id="{F070404A-D710-4EFA-918D-29391AFD25DB}"/>
              </a:ext>
            </a:extLst>
          </p:cNvPr>
          <p:cNvSpPr>
            <a:spLocks noGrp="1"/>
          </p:cNvSpPr>
          <p:nvPr>
            <p:ph type="sldNum" sz="quarter" idx="12"/>
          </p:nvPr>
        </p:nvSpPr>
        <p:spPr/>
        <p:txBody>
          <a:bodyPr/>
          <a:lstStyle/>
          <a:p>
            <a:fld id="{464AC2D5-73EC-4E19-8670-A1398D016B50}" type="slidenum">
              <a:rPr lang="en-US" smtClean="0"/>
              <a:t>18</a:t>
            </a:fld>
            <a:endParaRPr lang="en-US"/>
          </a:p>
        </p:txBody>
      </p:sp>
    </p:spTree>
    <p:extLst>
      <p:ext uri="{BB962C8B-B14F-4D97-AF65-F5344CB8AC3E}">
        <p14:creationId xmlns:p14="http://schemas.microsoft.com/office/powerpoint/2010/main" val="2987561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083" y="283573"/>
            <a:ext cx="11266367" cy="1148355"/>
          </a:xfrm>
        </p:spPr>
        <p:txBody>
          <a:bodyPr/>
          <a:lstStyle/>
          <a:p>
            <a:pPr algn="ctr"/>
            <a:r>
              <a:rPr lang="en-US" sz="4267" dirty="0"/>
              <a:t>Team Dynamics</a:t>
            </a:r>
          </a:p>
        </p:txBody>
      </p:sp>
      <p:sp>
        <p:nvSpPr>
          <p:cNvPr id="4" name="Text Placeholder 3"/>
          <p:cNvSpPr>
            <a:spLocks noGrp="1"/>
          </p:cNvSpPr>
          <p:nvPr>
            <p:ph type="body" sz="quarter" idx="12"/>
          </p:nvPr>
        </p:nvSpPr>
        <p:spPr>
          <a:xfrm>
            <a:off x="462087" y="990601"/>
            <a:ext cx="11266365" cy="5065713"/>
          </a:xfrm>
        </p:spPr>
        <p:txBody>
          <a:bodyPr/>
          <a:lstStyle/>
          <a:p>
            <a:pPr marL="380990" indent="-380990">
              <a:buFont typeface="Wingdings" panose="05000000000000000000" pitchFamily="2" charset="2"/>
              <a:buChar char="Ø"/>
            </a:pPr>
            <a:r>
              <a:rPr lang="en-US" b="1" dirty="0"/>
              <a:t>2014-</a:t>
            </a:r>
            <a:r>
              <a:rPr lang="en-US" dirty="0"/>
              <a:t> D</a:t>
            </a:r>
            <a:r>
              <a:rPr lang="en-US" baseline="-25000" dirty="0"/>
              <a:t>2</a:t>
            </a:r>
            <a:r>
              <a:rPr lang="en-US" dirty="0"/>
              <a:t>B Team - Met quarterly</a:t>
            </a:r>
          </a:p>
          <a:p>
            <a:pPr lvl="4">
              <a:buFont typeface="Wingdings" panose="05000000000000000000" pitchFamily="2" charset="2"/>
              <a:buChar char="ü"/>
            </a:pPr>
            <a:r>
              <a:rPr lang="en-US" dirty="0"/>
              <a:t>ED care team, Cath Lab Staff, QIS</a:t>
            </a:r>
          </a:p>
          <a:p>
            <a:pPr marL="380990" indent="-380990">
              <a:buFont typeface="Wingdings" panose="05000000000000000000" pitchFamily="2" charset="2"/>
              <a:buChar char="Ø"/>
            </a:pPr>
            <a:r>
              <a:rPr lang="en-US" b="1" dirty="0"/>
              <a:t>2015</a:t>
            </a:r>
            <a:r>
              <a:rPr lang="en-US" dirty="0"/>
              <a:t>- Joined the ACC Patient Navigator Program</a:t>
            </a:r>
          </a:p>
          <a:p>
            <a:pPr lvl="1">
              <a:buFont typeface="Wingdings" panose="05000000000000000000" pitchFamily="2" charset="2"/>
              <a:buChar char="ü"/>
            </a:pPr>
            <a:r>
              <a:rPr lang="en-US" dirty="0"/>
              <a:t>Continued D</a:t>
            </a:r>
            <a:r>
              <a:rPr lang="en-US" baseline="-25000" dirty="0"/>
              <a:t>2</a:t>
            </a:r>
            <a:r>
              <a:rPr lang="en-US" dirty="0"/>
              <a:t>B team </a:t>
            </a:r>
          </a:p>
          <a:p>
            <a:pPr lvl="1">
              <a:buFont typeface="Wingdings" panose="05000000000000000000" pitchFamily="2" charset="2"/>
              <a:buChar char="ü"/>
            </a:pPr>
            <a:r>
              <a:rPr lang="en-US" dirty="0"/>
              <a:t>Initiated MI Committee involving IP care team</a:t>
            </a:r>
          </a:p>
          <a:p>
            <a:pPr marL="380990" indent="-380990">
              <a:buFont typeface="Wingdings" panose="05000000000000000000" pitchFamily="2" charset="2"/>
              <a:buChar char="Ø"/>
            </a:pPr>
            <a:r>
              <a:rPr lang="en-US" b="1" dirty="0"/>
              <a:t>2017</a:t>
            </a:r>
            <a:r>
              <a:rPr lang="en-US" dirty="0"/>
              <a:t>- Our ACC Accreditation journey began for Chest Pain</a:t>
            </a:r>
          </a:p>
          <a:p>
            <a:pPr marL="380990" indent="-380990">
              <a:buFont typeface="Wingdings" panose="05000000000000000000" pitchFamily="2" charset="2"/>
              <a:buChar char="Ø"/>
            </a:pPr>
            <a:r>
              <a:rPr lang="en-US" b="1" dirty="0"/>
              <a:t>2018</a:t>
            </a:r>
            <a:r>
              <a:rPr lang="en-US" dirty="0"/>
              <a:t>- ACC Accreditation site visit was on May 3</a:t>
            </a:r>
            <a:r>
              <a:rPr lang="en-US" baseline="30000" dirty="0"/>
              <a:t>rd</a:t>
            </a:r>
            <a:r>
              <a:rPr lang="en-US" dirty="0"/>
              <a:t>, Accredited May 25th</a:t>
            </a:r>
          </a:p>
          <a:p>
            <a:pPr marL="0" indent="0">
              <a:buNone/>
            </a:pP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9201" y="283573"/>
            <a:ext cx="3077727" cy="3043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755" r="24312"/>
          <a:stretch/>
        </p:blipFill>
        <p:spPr bwMode="auto">
          <a:xfrm>
            <a:off x="609601" y="4446309"/>
            <a:ext cx="5530849" cy="15785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2181" y="4430007"/>
            <a:ext cx="2477540" cy="1626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7D075B0D-0A90-4B6B-A191-11C615876560}"/>
              </a:ext>
            </a:extLst>
          </p:cNvPr>
          <p:cNvSpPr>
            <a:spLocks noGrp="1"/>
          </p:cNvSpPr>
          <p:nvPr>
            <p:ph type="sldNum" sz="quarter" idx="14"/>
          </p:nvPr>
        </p:nvSpPr>
        <p:spPr/>
        <p:txBody>
          <a:bodyPr/>
          <a:lstStyle/>
          <a:p>
            <a:fld id="{1E5366A3-0E00-430A-B059-971E374C0C45}" type="slidenum">
              <a:rPr lang="en-US" smtClean="0">
                <a:solidFill>
                  <a:srgbClr val="000000"/>
                </a:solidFill>
              </a:rPr>
              <a:pPr/>
              <a:t>19</a:t>
            </a:fld>
            <a:endParaRPr lang="en-US" normalizeH="1" dirty="0">
              <a:solidFill>
                <a:srgbClr val="000000"/>
              </a:solidFill>
            </a:endParaRPr>
          </a:p>
        </p:txBody>
      </p:sp>
    </p:spTree>
    <p:extLst>
      <p:ext uri="{BB962C8B-B14F-4D97-AF65-F5344CB8AC3E}">
        <p14:creationId xmlns:p14="http://schemas.microsoft.com/office/powerpoint/2010/main" val="1227285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A56E-3BE3-4EC3-979D-92A9E6BEDD52}"/>
              </a:ext>
            </a:extLst>
          </p:cNvPr>
          <p:cNvSpPr>
            <a:spLocks noGrp="1"/>
          </p:cNvSpPr>
          <p:nvPr>
            <p:ph type="title"/>
          </p:nvPr>
        </p:nvSpPr>
        <p:spPr/>
        <p:txBody>
          <a:bodyPr/>
          <a:lstStyle/>
          <a:p>
            <a:r>
              <a:rPr lang="en-US" sz="5400" dirty="0">
                <a:latin typeface="Calibri" panose="020F0502020204030204" pitchFamily="34" charset="0"/>
                <a:cs typeface="Calibri" panose="020F0502020204030204" pitchFamily="34" charset="0"/>
              </a:rPr>
              <a:t>Agenda</a:t>
            </a:r>
          </a:p>
        </p:txBody>
      </p:sp>
      <p:graphicFrame>
        <p:nvGraphicFramePr>
          <p:cNvPr id="8" name="Table 7">
            <a:extLst>
              <a:ext uri="{FF2B5EF4-FFF2-40B4-BE49-F238E27FC236}">
                <a16:creationId xmlns:a16="http://schemas.microsoft.com/office/drawing/2014/main" id="{D98F7C09-1041-4716-8A0B-3BACC75C82CE}"/>
              </a:ext>
            </a:extLst>
          </p:cNvPr>
          <p:cNvGraphicFramePr>
            <a:graphicFrameLocks noGrp="1"/>
          </p:cNvGraphicFramePr>
          <p:nvPr>
            <p:extLst>
              <p:ext uri="{D42A27DB-BD31-4B8C-83A1-F6EECF244321}">
                <p14:modId xmlns:p14="http://schemas.microsoft.com/office/powerpoint/2010/main" val="436453217"/>
              </p:ext>
            </p:extLst>
          </p:nvPr>
        </p:nvGraphicFramePr>
        <p:xfrm>
          <a:off x="1502434" y="1447481"/>
          <a:ext cx="9187132" cy="4383025"/>
        </p:xfrm>
        <a:graphic>
          <a:graphicData uri="http://schemas.openxmlformats.org/drawingml/2006/table">
            <a:tbl>
              <a:tblPr firstRow="1" firstCol="1" lastRow="1" lastCol="1" bandRow="1" bandCol="1"/>
              <a:tblGrid>
                <a:gridCol w="1340727">
                  <a:extLst>
                    <a:ext uri="{9D8B030D-6E8A-4147-A177-3AD203B41FA5}">
                      <a16:colId xmlns:a16="http://schemas.microsoft.com/office/drawing/2014/main" val="448101219"/>
                    </a:ext>
                  </a:extLst>
                </a:gridCol>
                <a:gridCol w="3787155">
                  <a:extLst>
                    <a:ext uri="{9D8B030D-6E8A-4147-A177-3AD203B41FA5}">
                      <a16:colId xmlns:a16="http://schemas.microsoft.com/office/drawing/2014/main" val="4029910731"/>
                    </a:ext>
                  </a:extLst>
                </a:gridCol>
                <a:gridCol w="4059250">
                  <a:extLst>
                    <a:ext uri="{9D8B030D-6E8A-4147-A177-3AD203B41FA5}">
                      <a16:colId xmlns:a16="http://schemas.microsoft.com/office/drawing/2014/main" val="2606477593"/>
                    </a:ext>
                  </a:extLst>
                </a:gridCol>
              </a:tblGrid>
              <a:tr h="457201">
                <a:tc>
                  <a:txBody>
                    <a:bodyPr/>
                    <a:lstStyle/>
                    <a:p>
                      <a:pPr marL="0" marR="0" algn="ctr">
                        <a:lnSpc>
                          <a:spcPct val="115000"/>
                        </a:lnSpc>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Time </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Topic</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Presenter</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546113509"/>
                  </a:ext>
                </a:extLst>
              </a:tr>
              <a:tr h="327152">
                <a:tc>
                  <a:txBody>
                    <a:bodyPr/>
                    <a:lstStyle/>
                    <a:p>
                      <a:pPr marL="0" marR="0">
                        <a:lnSpc>
                          <a:spcPct val="115000"/>
                        </a:lnSpc>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12:00 pm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900" b="1" dirty="0">
                          <a:effectLst/>
                          <a:latin typeface="Calibri" panose="020F0502020204030204" pitchFamily="34" charset="0"/>
                          <a:ea typeface="Times New Roman" panose="02020603050405020304" pitchFamily="18" charset="0"/>
                          <a:cs typeface="Times New Roman" panose="02020603050405020304" pitchFamily="18" charset="0"/>
                        </a:rPr>
                        <a:t>Welcome and Introductions</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Dr. Ty Gluckman</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721396"/>
                  </a:ext>
                </a:extLst>
              </a:tr>
              <a:tr h="327152">
                <a:tc>
                  <a:txBody>
                    <a:bodyPr/>
                    <a:lstStyle/>
                    <a:p>
                      <a:pPr marL="0" marR="0">
                        <a:lnSpc>
                          <a:spcPct val="115000"/>
                        </a:lnSpc>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lnSpc>
                          <a:spcPct val="115000"/>
                        </a:lnSpc>
                        <a:spcBef>
                          <a:spcPts val="0"/>
                        </a:spcBef>
                        <a:spcAft>
                          <a:spcPts val="0"/>
                        </a:spcAft>
                        <a:tabLst>
                          <a:tab pos="4229100" algn="l"/>
                        </a:tabLst>
                      </a:pPr>
                      <a:r>
                        <a:rPr lang="en-US" sz="1900" b="1" dirty="0">
                          <a:effectLst/>
                          <a:latin typeface="Calibri" panose="020F0502020204030204" pitchFamily="34" charset="0"/>
                          <a:ea typeface="Times New Roman" panose="02020603050405020304" pitchFamily="18" charset="0"/>
                          <a:cs typeface="Times New Roman" panose="02020603050405020304" pitchFamily="18" charset="0"/>
                        </a:rPr>
                        <a:t>Successes from Patient Navigator 1.0</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3132098088"/>
                  </a:ext>
                </a:extLst>
              </a:tr>
              <a:tr h="1308608">
                <a:tc>
                  <a:txBody>
                    <a:bodyPr/>
                    <a:lstStyle/>
                    <a:p>
                      <a:pPr marL="0" marR="0">
                        <a:lnSpc>
                          <a:spcPct val="115000"/>
                        </a:lnSpc>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12:05 pm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4229100" algn="l"/>
                        </a:tabLst>
                      </a:pPr>
                      <a:r>
                        <a:rPr lang="en-US" sz="1900" i="0" dirty="0">
                          <a:effectLst/>
                          <a:latin typeface="Calibri" panose="020F0502020204030204" pitchFamily="34" charset="0"/>
                          <a:ea typeface="Calibri" panose="020F0502020204030204" pitchFamily="34" charset="0"/>
                          <a:cs typeface="Times New Roman" panose="02020603050405020304" pitchFamily="18" charset="0"/>
                        </a:rPr>
                        <a:t>Improving Follow Up Rates:</a:t>
                      </a:r>
                    </a:p>
                    <a:p>
                      <a:pPr marL="0" marR="0">
                        <a:lnSpc>
                          <a:spcPct val="115000"/>
                        </a:lnSpc>
                        <a:spcBef>
                          <a:spcPts val="0"/>
                        </a:spcBef>
                        <a:spcAft>
                          <a:spcPts val="0"/>
                        </a:spcAft>
                        <a:tabLst>
                          <a:tab pos="4229100" algn="l"/>
                        </a:tabLst>
                      </a:pPr>
                      <a:r>
                        <a:rPr lang="en-US" sz="1900" i="0" dirty="0">
                          <a:effectLst/>
                          <a:latin typeface="Calibri" panose="020F0502020204030204" pitchFamily="34" charset="0"/>
                          <a:ea typeface="Times New Roman" panose="02020603050405020304" pitchFamily="18" charset="0"/>
                          <a:cs typeface="Times New Roman" panose="02020603050405020304" pitchFamily="18" charset="0"/>
                        </a:rPr>
                        <a:t>Utilization of Phantom Appointments and Lace Tool</a:t>
                      </a:r>
                      <a:endParaRPr lang="en-US" sz="19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Randy Cash, MSN, RN, CCCTM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Aurora BayCare Medical Center</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8030399"/>
                  </a:ext>
                </a:extLst>
              </a:tr>
              <a:tr h="327152">
                <a:tc>
                  <a:txBody>
                    <a:bodyPr/>
                    <a:lstStyle/>
                    <a:p>
                      <a:pPr marL="0" marR="0">
                        <a:lnSpc>
                          <a:spcPct val="115000"/>
                        </a:lnSpc>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12:25 pm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4229100" algn="l"/>
                        </a:tabLst>
                      </a:pPr>
                      <a:r>
                        <a:rPr lang="en-US" sz="1900" b="1" dirty="0">
                          <a:effectLst/>
                          <a:latin typeface="Calibri" panose="020F0502020204030204" pitchFamily="34" charset="0"/>
                          <a:ea typeface="Times New Roman" panose="02020603050405020304" pitchFamily="18" charset="0"/>
                          <a:cs typeface="Times New Roman" panose="02020603050405020304" pitchFamily="18" charset="0"/>
                        </a:rPr>
                        <a:t>Q&amp;A</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4229100" algn="l"/>
                        </a:tabLs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All</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9814535"/>
                  </a:ext>
                </a:extLst>
              </a:tr>
              <a:tr h="981456">
                <a:tc>
                  <a:txBody>
                    <a:bodyPr/>
                    <a:lstStyle/>
                    <a:p>
                      <a:pPr marL="0" marR="0">
                        <a:lnSpc>
                          <a:spcPct val="115000"/>
                        </a:lnSpc>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12:35 pm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4229100" algn="l"/>
                        </a:tabLst>
                      </a:pPr>
                      <a:r>
                        <a:rPr lang="en-US" sz="1900" dirty="0">
                          <a:effectLst/>
                          <a:latin typeface="Calibri" panose="020F0502020204030204" pitchFamily="34" charset="0"/>
                          <a:ea typeface="Calibri" panose="020F0502020204030204" pitchFamily="34" charset="0"/>
                          <a:cs typeface="Times New Roman" panose="02020603050405020304" pitchFamily="18" charset="0"/>
                        </a:rPr>
                        <a:t>Successes from the Patient Navigator Program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Kim Marshall, BSN, RN, CPHQ, AACC</a:t>
                      </a:r>
                    </a:p>
                    <a:p>
                      <a:pPr marL="0" marR="0">
                        <a:lnSpc>
                          <a:spcPct val="115000"/>
                        </a:lnSpc>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University of Colorado Hospital</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2434637"/>
                  </a:ext>
                </a:extLst>
              </a:tr>
              <a:tr h="327152">
                <a:tc>
                  <a:txBody>
                    <a:bodyPr/>
                    <a:lstStyle/>
                    <a:p>
                      <a:pPr marL="0" marR="0">
                        <a:lnSpc>
                          <a:spcPct val="115000"/>
                        </a:lnSpc>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12:50 pm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900" b="1" dirty="0">
                          <a:effectLst/>
                          <a:latin typeface="Calibri" panose="020F0502020204030204" pitchFamily="34" charset="0"/>
                          <a:ea typeface="Times New Roman" panose="02020603050405020304" pitchFamily="18" charset="0"/>
                          <a:cs typeface="Times New Roman" panose="02020603050405020304" pitchFamily="18" charset="0"/>
                        </a:rPr>
                        <a:t>Q&amp;A</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All</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672849"/>
                  </a:ext>
                </a:extLst>
              </a:tr>
              <a:tr h="327152">
                <a:tc>
                  <a:txBody>
                    <a:bodyPr/>
                    <a:lstStyle/>
                    <a:p>
                      <a:pPr marL="0" marR="0">
                        <a:lnSpc>
                          <a:spcPct val="115000"/>
                        </a:lnSpc>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12:55 pm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900" b="1" dirty="0">
                          <a:effectLst/>
                          <a:latin typeface="Calibri" panose="020F0502020204030204" pitchFamily="34" charset="0"/>
                          <a:ea typeface="Times New Roman" panose="02020603050405020304" pitchFamily="18" charset="0"/>
                          <a:cs typeface="Times New Roman" panose="02020603050405020304" pitchFamily="18" charset="0"/>
                        </a:rPr>
                        <a:t>Wrap-up and Next Steps</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Dr. Ty Gluckman</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3836845"/>
                  </a:ext>
                </a:extLst>
              </a:tr>
            </a:tbl>
          </a:graphicData>
        </a:graphic>
      </p:graphicFrame>
    </p:spTree>
    <p:extLst>
      <p:ext uri="{BB962C8B-B14F-4D97-AF65-F5344CB8AC3E}">
        <p14:creationId xmlns:p14="http://schemas.microsoft.com/office/powerpoint/2010/main" val="1534232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67" dirty="0"/>
              <a:t>Challenges</a:t>
            </a:r>
          </a:p>
        </p:txBody>
      </p:sp>
      <p:sp>
        <p:nvSpPr>
          <p:cNvPr id="3" name="Text Placeholder 2"/>
          <p:cNvSpPr>
            <a:spLocks noGrp="1"/>
          </p:cNvSpPr>
          <p:nvPr>
            <p:ph type="body" sz="quarter" idx="12"/>
          </p:nvPr>
        </p:nvSpPr>
        <p:spPr>
          <a:xfrm>
            <a:off x="508000" y="1193800"/>
            <a:ext cx="11266365" cy="4572000"/>
          </a:xfrm>
        </p:spPr>
        <p:txBody>
          <a:bodyPr/>
          <a:lstStyle/>
          <a:p>
            <a:pPr>
              <a:buFont typeface="Wingdings" panose="05000000000000000000" pitchFamily="2" charset="2"/>
              <a:buChar char="Ø"/>
            </a:pPr>
            <a:r>
              <a:rPr lang="en-US" sz="3200" dirty="0"/>
              <a:t>Right people</a:t>
            </a:r>
          </a:p>
          <a:p>
            <a:pPr>
              <a:buFont typeface="Wingdings" panose="05000000000000000000" pitchFamily="2" charset="2"/>
              <a:buChar char="Ø"/>
            </a:pPr>
            <a:r>
              <a:rPr lang="en-US" sz="3200" dirty="0"/>
              <a:t>Timing/ “domain”</a:t>
            </a:r>
          </a:p>
          <a:p>
            <a:pPr>
              <a:buFont typeface="Wingdings" panose="05000000000000000000" pitchFamily="2" charset="2"/>
              <a:buChar char="Ø"/>
            </a:pPr>
            <a:r>
              <a:rPr lang="en-US" sz="3200" dirty="0"/>
              <a:t>Engagement</a:t>
            </a:r>
          </a:p>
          <a:p>
            <a:pPr>
              <a:buFont typeface="Wingdings" panose="05000000000000000000" pitchFamily="2" charset="2"/>
              <a:buChar char="Ø"/>
            </a:pPr>
            <a:r>
              <a:rPr lang="en-US" sz="3200" dirty="0"/>
              <a:t>Facilitating versus team ownership</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84" y="3675478"/>
            <a:ext cx="6501673" cy="307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6801" y="1168400"/>
            <a:ext cx="4573604"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rved Up Arrow 3"/>
          <p:cNvSpPr/>
          <p:nvPr/>
        </p:nvSpPr>
        <p:spPr>
          <a:xfrm rot="18792808">
            <a:off x="7464393" y="4065298"/>
            <a:ext cx="2740663" cy="1873833"/>
          </a:xfrm>
          <a:prstGeom prst="curvedUpArrow">
            <a:avLst/>
          </a:prstGeom>
          <a:solidFill>
            <a:srgbClr val="A609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776"/>
            <a:endParaRPr lang="en-US" sz="2400">
              <a:solidFill>
                <a:srgbClr val="000000"/>
              </a:solidFill>
              <a:latin typeface="Arial"/>
            </a:endParaRPr>
          </a:p>
        </p:txBody>
      </p:sp>
      <p:sp>
        <p:nvSpPr>
          <p:cNvPr id="5" name="Slide Number Placeholder 4">
            <a:extLst>
              <a:ext uri="{FF2B5EF4-FFF2-40B4-BE49-F238E27FC236}">
                <a16:creationId xmlns:a16="http://schemas.microsoft.com/office/drawing/2014/main" id="{C5CFEC5E-71C2-40ED-9C59-14703E11BD9C}"/>
              </a:ext>
            </a:extLst>
          </p:cNvPr>
          <p:cNvSpPr>
            <a:spLocks noGrp="1"/>
          </p:cNvSpPr>
          <p:nvPr>
            <p:ph type="sldNum" sz="quarter" idx="14"/>
          </p:nvPr>
        </p:nvSpPr>
        <p:spPr/>
        <p:txBody>
          <a:bodyPr/>
          <a:lstStyle/>
          <a:p>
            <a:fld id="{1E5366A3-0E00-430A-B059-971E374C0C45}" type="slidenum">
              <a:rPr lang="en-US" smtClean="0">
                <a:solidFill>
                  <a:srgbClr val="000000"/>
                </a:solidFill>
              </a:rPr>
              <a:pPr/>
              <a:t>20</a:t>
            </a:fld>
            <a:endParaRPr lang="en-US" normalizeH="1" dirty="0">
              <a:solidFill>
                <a:srgbClr val="000000"/>
              </a:solidFill>
            </a:endParaRPr>
          </a:p>
        </p:txBody>
      </p:sp>
    </p:spTree>
    <p:extLst>
      <p:ext uri="{BB962C8B-B14F-4D97-AF65-F5344CB8AC3E}">
        <p14:creationId xmlns:p14="http://schemas.microsoft.com/office/powerpoint/2010/main" val="4153286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083" y="381000"/>
            <a:ext cx="11266367" cy="1050928"/>
          </a:xfrm>
        </p:spPr>
        <p:txBody>
          <a:bodyPr/>
          <a:lstStyle/>
          <a:p>
            <a:pPr algn="ctr"/>
            <a:r>
              <a:rPr lang="en-US" sz="4267" dirty="0"/>
              <a:t>AMI Committee Charter</a:t>
            </a:r>
          </a:p>
        </p:txBody>
      </p:sp>
      <p:sp>
        <p:nvSpPr>
          <p:cNvPr id="3" name="Text Placeholder 2"/>
          <p:cNvSpPr>
            <a:spLocks noGrp="1"/>
          </p:cNvSpPr>
          <p:nvPr>
            <p:ph type="body" sz="quarter" idx="12"/>
          </p:nvPr>
        </p:nvSpPr>
        <p:spPr>
          <a:xfrm>
            <a:off x="406400" y="1431928"/>
            <a:ext cx="11266365" cy="4841872"/>
          </a:xfrm>
        </p:spPr>
        <p:txBody>
          <a:bodyPr/>
          <a:lstStyle/>
          <a:p>
            <a:pPr marL="457189" indent="-457189">
              <a:buFont typeface="Wingdings" panose="05000000000000000000" pitchFamily="2" charset="2"/>
              <a:buChar char="Ø"/>
            </a:pPr>
            <a:r>
              <a:rPr lang="en-US" sz="3733" dirty="0"/>
              <a:t>Align organizational strategies, business priorities, and patient safety</a:t>
            </a:r>
          </a:p>
          <a:p>
            <a:pPr marL="1097093" lvl="2" indent="-609585">
              <a:buFont typeface="Wingdings" panose="05000000000000000000" pitchFamily="2" charset="2"/>
              <a:buChar char="ü"/>
            </a:pPr>
            <a:r>
              <a:rPr lang="en-US" sz="3200" b="1" dirty="0"/>
              <a:t>Reduce AMI Mortality and Readmissions</a:t>
            </a:r>
          </a:p>
          <a:p>
            <a:pPr marL="0" indent="0">
              <a:buNone/>
            </a:pPr>
            <a:endParaRPr lang="en-US" sz="1200" u="sng" dirty="0"/>
          </a:p>
          <a:p>
            <a:pPr marL="609585" indent="-609585">
              <a:buFont typeface="Wingdings" panose="05000000000000000000" pitchFamily="2" charset="2"/>
              <a:buChar char="Ø"/>
            </a:pPr>
            <a:r>
              <a:rPr lang="en-US" sz="3733" dirty="0"/>
              <a:t>Mission</a:t>
            </a:r>
          </a:p>
          <a:p>
            <a:pPr marL="243753" lvl="1" indent="0">
              <a:buNone/>
            </a:pPr>
            <a:r>
              <a:rPr lang="en-US" sz="2400" dirty="0"/>
              <a:t>Consistent with the mission of the University of Colorado Hospital to improve lives, in big ways and small, the mission of the Chest Pain Program is </a:t>
            </a:r>
            <a:r>
              <a:rPr lang="en-US" sz="2400" b="1" i="1" dirty="0">
                <a:solidFill>
                  <a:schemeClr val="accent1"/>
                </a:solidFill>
              </a:rPr>
              <a:t>to improve cardiac care for the ACS patient </a:t>
            </a:r>
            <a:r>
              <a:rPr lang="en-US" sz="2400" dirty="0"/>
              <a:t>through evidence based practice, </a:t>
            </a:r>
            <a:r>
              <a:rPr lang="en-US" sz="2400" b="1" i="1" dirty="0">
                <a:solidFill>
                  <a:schemeClr val="accent1"/>
                </a:solidFill>
              </a:rPr>
              <a:t>monitoring key quality outcome indicators</a:t>
            </a:r>
            <a:r>
              <a:rPr lang="en-US" sz="2400" dirty="0"/>
              <a:t>, education and efficient utilization of resources</a:t>
            </a:r>
          </a:p>
          <a:p>
            <a:pPr marL="0" indent="0">
              <a:buNone/>
            </a:pPr>
            <a:endParaRPr lang="en-US" dirty="0"/>
          </a:p>
          <a:p>
            <a:pPr marL="0" indent="0">
              <a:buNone/>
            </a:pPr>
            <a:endParaRPr lang="en-US" sz="3200" b="1" dirty="0">
              <a:solidFill>
                <a:schemeClr val="accent1"/>
              </a:solidFill>
            </a:endParaRPr>
          </a:p>
        </p:txBody>
      </p:sp>
      <p:sp>
        <p:nvSpPr>
          <p:cNvPr id="4" name="Slide Number Placeholder 3">
            <a:extLst>
              <a:ext uri="{FF2B5EF4-FFF2-40B4-BE49-F238E27FC236}">
                <a16:creationId xmlns:a16="http://schemas.microsoft.com/office/drawing/2014/main" id="{FCD0C64C-F0EF-4A6A-A2AA-A6602A616FBF}"/>
              </a:ext>
            </a:extLst>
          </p:cNvPr>
          <p:cNvSpPr>
            <a:spLocks noGrp="1"/>
          </p:cNvSpPr>
          <p:nvPr>
            <p:ph type="sldNum" sz="quarter" idx="14"/>
          </p:nvPr>
        </p:nvSpPr>
        <p:spPr/>
        <p:txBody>
          <a:bodyPr/>
          <a:lstStyle/>
          <a:p>
            <a:fld id="{1E5366A3-0E00-430A-B059-971E374C0C45}" type="slidenum">
              <a:rPr lang="en-US" smtClean="0">
                <a:solidFill>
                  <a:srgbClr val="000000"/>
                </a:solidFill>
              </a:rPr>
              <a:pPr/>
              <a:t>21</a:t>
            </a:fld>
            <a:endParaRPr lang="en-US" normalizeH="1" dirty="0">
              <a:solidFill>
                <a:srgbClr val="000000"/>
              </a:solidFill>
            </a:endParaRPr>
          </a:p>
        </p:txBody>
      </p:sp>
    </p:spTree>
    <p:extLst>
      <p:ext uri="{BB962C8B-B14F-4D97-AF65-F5344CB8AC3E}">
        <p14:creationId xmlns:p14="http://schemas.microsoft.com/office/powerpoint/2010/main" val="4262407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083" y="279400"/>
            <a:ext cx="11266367" cy="1152528"/>
          </a:xfrm>
        </p:spPr>
        <p:txBody>
          <a:bodyPr/>
          <a:lstStyle/>
          <a:p>
            <a:pPr algn="ctr"/>
            <a:r>
              <a:rPr lang="en-US" sz="4267" dirty="0"/>
              <a:t>Identifying a Strategy</a:t>
            </a:r>
          </a:p>
        </p:txBody>
      </p:sp>
      <p:sp>
        <p:nvSpPr>
          <p:cNvPr id="3" name="Text Placeholder 2"/>
          <p:cNvSpPr>
            <a:spLocks noGrp="1"/>
          </p:cNvSpPr>
          <p:nvPr>
            <p:ph type="body" sz="quarter" idx="12"/>
          </p:nvPr>
        </p:nvSpPr>
        <p:spPr>
          <a:xfrm>
            <a:off x="203202" y="4343402"/>
            <a:ext cx="11266365" cy="2209799"/>
          </a:xfrm>
        </p:spPr>
        <p:txBody>
          <a:bodyPr/>
          <a:lstStyle/>
          <a:p>
            <a:pPr>
              <a:buFont typeface="Wingdings" panose="05000000000000000000" pitchFamily="2" charset="2"/>
              <a:buChar char="Ø"/>
            </a:pPr>
            <a:r>
              <a:rPr lang="en-US" dirty="0"/>
              <a:t>Using NCDR dashboard, drill down to outliers</a:t>
            </a:r>
          </a:p>
          <a:p>
            <a:pPr lvl="2">
              <a:buFont typeface="Wingdings" panose="05000000000000000000" pitchFamily="2" charset="2"/>
              <a:buChar char="ü"/>
            </a:pPr>
            <a:r>
              <a:rPr lang="en-US" dirty="0"/>
              <a:t> Cardiac Rehab was our biggest defect</a:t>
            </a:r>
          </a:p>
          <a:p>
            <a:pPr>
              <a:buFont typeface="Wingdings" panose="05000000000000000000" pitchFamily="2" charset="2"/>
              <a:buChar char="Ø"/>
            </a:pPr>
            <a:r>
              <a:rPr lang="en-US" dirty="0"/>
              <a:t>Transparency is key- identify audience</a:t>
            </a:r>
          </a:p>
          <a:p>
            <a:pPr>
              <a:buFont typeface="Wingdings" panose="05000000000000000000" pitchFamily="2" charset="2"/>
              <a:buChar char="Ø"/>
            </a:pPr>
            <a:r>
              <a:rPr lang="en-US" dirty="0"/>
              <a:t>Patient Navigator Program initiated - strategic power behind efforts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3" y="1046481"/>
            <a:ext cx="5503475" cy="3235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671285" y="3416302"/>
            <a:ext cx="1625600" cy="406397"/>
          </a:xfrm>
          <a:prstGeom prst="rect">
            <a:avLst/>
          </a:prstGeom>
          <a:noFill/>
        </p:spPr>
        <p:txBody>
          <a:bodyPr wrap="square" lIns="0" tIns="0" rIns="0" bIns="0" rtlCol="0">
            <a:noAutofit/>
          </a:bodyPr>
          <a:lstStyle/>
          <a:p>
            <a:pPr defTabSz="1218776"/>
            <a:r>
              <a:rPr lang="en-US" sz="2400" b="1" dirty="0">
                <a:solidFill>
                  <a:srgbClr val="FFFFFF"/>
                </a:solidFill>
                <a:latin typeface="Arial" panose="020B0604020202020204" pitchFamily="34" charset="0"/>
                <a:cs typeface="Arial" panose="020B0604020202020204" pitchFamily="34" charset="0"/>
              </a:rPr>
              <a:t>2014Q4</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960" y="1056518"/>
            <a:ext cx="5486400" cy="3225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458960" y="3505200"/>
            <a:ext cx="1930400" cy="228600"/>
          </a:xfrm>
          <a:prstGeom prst="rect">
            <a:avLst/>
          </a:prstGeom>
          <a:noFill/>
        </p:spPr>
        <p:txBody>
          <a:bodyPr wrap="square" lIns="0" tIns="0" rIns="0" bIns="0" rtlCol="0">
            <a:noAutofit/>
          </a:bodyPr>
          <a:lstStyle/>
          <a:p>
            <a:pPr defTabSz="1218776"/>
            <a:r>
              <a:rPr lang="en-US" sz="2400" b="1" dirty="0">
                <a:solidFill>
                  <a:srgbClr val="FFFFFF"/>
                </a:solidFill>
                <a:latin typeface="Arial" panose="020B0604020202020204" pitchFamily="34" charset="0"/>
                <a:cs typeface="Arial" panose="020B0604020202020204" pitchFamily="34" charset="0"/>
              </a:rPr>
              <a:t>2015Q4</a:t>
            </a:r>
          </a:p>
        </p:txBody>
      </p:sp>
      <p:sp>
        <p:nvSpPr>
          <p:cNvPr id="4" name="TextBox 3"/>
          <p:cNvSpPr txBox="1"/>
          <p:nvPr/>
        </p:nvSpPr>
        <p:spPr>
          <a:xfrm>
            <a:off x="4673600" y="1092200"/>
            <a:ext cx="711200" cy="203200"/>
          </a:xfrm>
          <a:prstGeom prst="rect">
            <a:avLst/>
          </a:prstGeom>
          <a:solidFill>
            <a:schemeClr val="bg1"/>
          </a:solidFill>
        </p:spPr>
        <p:txBody>
          <a:bodyPr wrap="square" lIns="0" tIns="0" rIns="0" bIns="0" rtlCol="0">
            <a:noAutofit/>
          </a:bodyPr>
          <a:lstStyle/>
          <a:p>
            <a:pPr defTabSz="1218776"/>
            <a:endParaRPr lang="en-US" sz="240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10464800" y="1092200"/>
            <a:ext cx="812800" cy="203200"/>
          </a:xfrm>
          <a:prstGeom prst="rect">
            <a:avLst/>
          </a:prstGeom>
          <a:solidFill>
            <a:schemeClr val="bg1"/>
          </a:solidFill>
        </p:spPr>
        <p:txBody>
          <a:bodyPr wrap="square" lIns="0" tIns="0" rIns="0" bIns="0" rtlCol="0">
            <a:noAutofit/>
          </a:bodyPr>
          <a:lstStyle/>
          <a:p>
            <a:pPr defTabSz="1218776"/>
            <a:endParaRPr lang="en-US" sz="2400" dirty="0">
              <a:solidFill>
                <a:srgbClr val="000000"/>
              </a:solidFill>
              <a:latin typeface="Arial" panose="020B0604020202020204" pitchFamily="34" charset="0"/>
              <a:cs typeface="Arial" panose="020B0604020202020204" pitchFamily="34" charset="0"/>
            </a:endParaRPr>
          </a:p>
        </p:txBody>
      </p:sp>
      <p:sp>
        <p:nvSpPr>
          <p:cNvPr id="8" name="TextBox 7"/>
          <p:cNvSpPr txBox="1"/>
          <p:nvPr/>
        </p:nvSpPr>
        <p:spPr>
          <a:xfrm>
            <a:off x="4704080" y="1219200"/>
            <a:ext cx="728277" cy="203200"/>
          </a:xfrm>
          <a:prstGeom prst="rect">
            <a:avLst/>
          </a:prstGeom>
          <a:solidFill>
            <a:schemeClr val="bg1"/>
          </a:solidFill>
        </p:spPr>
        <p:txBody>
          <a:bodyPr wrap="square" lIns="0" tIns="0" rIns="0" bIns="0" rtlCol="0">
            <a:noAutofit/>
          </a:bodyPr>
          <a:lstStyle/>
          <a:p>
            <a:pPr defTabSz="1218776"/>
            <a:endParaRPr lang="en-US" sz="2400" dirty="0">
              <a:solidFill>
                <a:srgbClr val="000000"/>
              </a:solidFill>
              <a:latin typeface="Arial" panose="020B0604020202020204" pitchFamily="34" charset="0"/>
              <a:cs typeface="Arial" panose="020B0604020202020204" pitchFamily="34" charset="0"/>
            </a:endParaRPr>
          </a:p>
        </p:txBody>
      </p:sp>
      <p:sp>
        <p:nvSpPr>
          <p:cNvPr id="9" name="TextBox 8"/>
          <p:cNvSpPr txBox="1"/>
          <p:nvPr/>
        </p:nvSpPr>
        <p:spPr>
          <a:xfrm>
            <a:off x="10464800" y="1193800"/>
            <a:ext cx="812800" cy="228600"/>
          </a:xfrm>
          <a:prstGeom prst="rect">
            <a:avLst/>
          </a:prstGeom>
          <a:solidFill>
            <a:schemeClr val="bg1"/>
          </a:solidFill>
        </p:spPr>
        <p:txBody>
          <a:bodyPr wrap="square" lIns="0" tIns="0" rIns="0" bIns="0" rtlCol="0">
            <a:noAutofit/>
          </a:bodyPr>
          <a:lstStyle/>
          <a:p>
            <a:pPr defTabSz="1218776"/>
            <a:endParaRPr lang="en-US" sz="2400" dirty="0">
              <a:solidFill>
                <a:srgbClr val="000000"/>
              </a:solidFill>
              <a:latin typeface="Arial" panose="020B0604020202020204" pitchFamily="34" charset="0"/>
              <a:cs typeface="Arial" panose="020B0604020202020204" pitchFamily="34" charset="0"/>
            </a:endParaRPr>
          </a:p>
        </p:txBody>
      </p:sp>
      <p:sp>
        <p:nvSpPr>
          <p:cNvPr id="10" name="Oval 9"/>
          <p:cNvSpPr/>
          <p:nvPr/>
        </p:nvSpPr>
        <p:spPr>
          <a:xfrm>
            <a:off x="609600" y="2717801"/>
            <a:ext cx="1625600" cy="8128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776"/>
            <a:endParaRPr lang="en-US" sz="2400">
              <a:solidFill>
                <a:srgbClr val="FFFFFF"/>
              </a:solidFill>
              <a:latin typeface="Arial"/>
            </a:endParaRPr>
          </a:p>
        </p:txBody>
      </p:sp>
      <p:sp>
        <p:nvSpPr>
          <p:cNvPr id="13" name="Oval 12"/>
          <p:cNvSpPr/>
          <p:nvPr/>
        </p:nvSpPr>
        <p:spPr>
          <a:xfrm>
            <a:off x="6477216" y="2717801"/>
            <a:ext cx="1625600" cy="81280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776"/>
            <a:endParaRPr lang="en-US" sz="2400">
              <a:solidFill>
                <a:srgbClr val="FFFFFF"/>
              </a:solidFill>
              <a:latin typeface="Arial"/>
            </a:endParaRPr>
          </a:p>
        </p:txBody>
      </p:sp>
      <p:sp>
        <p:nvSpPr>
          <p:cNvPr id="11" name="Slide Number Placeholder 10">
            <a:extLst>
              <a:ext uri="{FF2B5EF4-FFF2-40B4-BE49-F238E27FC236}">
                <a16:creationId xmlns:a16="http://schemas.microsoft.com/office/drawing/2014/main" id="{870C9435-C36C-40CE-9509-0FEB91C48CF8}"/>
              </a:ext>
            </a:extLst>
          </p:cNvPr>
          <p:cNvSpPr>
            <a:spLocks noGrp="1"/>
          </p:cNvSpPr>
          <p:nvPr>
            <p:ph type="sldNum" sz="quarter" idx="14"/>
          </p:nvPr>
        </p:nvSpPr>
        <p:spPr/>
        <p:txBody>
          <a:bodyPr/>
          <a:lstStyle/>
          <a:p>
            <a:fld id="{1E5366A3-0E00-430A-B059-971E374C0C45}" type="slidenum">
              <a:rPr lang="en-US" smtClean="0">
                <a:solidFill>
                  <a:srgbClr val="000000"/>
                </a:solidFill>
              </a:rPr>
              <a:pPr/>
              <a:t>22</a:t>
            </a:fld>
            <a:endParaRPr lang="en-US" normalizeH="1" dirty="0">
              <a:solidFill>
                <a:srgbClr val="000000"/>
              </a:solidFill>
            </a:endParaRPr>
          </a:p>
        </p:txBody>
      </p:sp>
    </p:spTree>
    <p:extLst>
      <p:ext uri="{BB962C8B-B14F-4D97-AF65-F5344CB8AC3E}">
        <p14:creationId xmlns:p14="http://schemas.microsoft.com/office/powerpoint/2010/main" val="2119212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279400"/>
            <a:ext cx="11266367" cy="974725"/>
          </a:xfrm>
        </p:spPr>
        <p:txBody>
          <a:bodyPr/>
          <a:lstStyle/>
          <a:p>
            <a:pPr algn="ctr"/>
            <a:r>
              <a:rPr lang="en-US" sz="4267" dirty="0"/>
              <a:t>Strategic Goal- “Inspire a Shared Vision”</a:t>
            </a:r>
          </a:p>
        </p:txBody>
      </p:sp>
      <p:graphicFrame>
        <p:nvGraphicFramePr>
          <p:cNvPr id="5" name="Diagram 4"/>
          <p:cNvGraphicFramePr/>
          <p:nvPr>
            <p:extLst/>
          </p:nvPr>
        </p:nvGraphicFramePr>
        <p:xfrm>
          <a:off x="304800" y="1193800"/>
          <a:ext cx="9855200" cy="5394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66542958-BCED-4A30-ADAF-63DB42206786}"/>
              </a:ext>
            </a:extLst>
          </p:cNvPr>
          <p:cNvSpPr>
            <a:spLocks noGrp="1"/>
          </p:cNvSpPr>
          <p:nvPr>
            <p:ph type="sldNum" sz="quarter" idx="14"/>
          </p:nvPr>
        </p:nvSpPr>
        <p:spPr/>
        <p:txBody>
          <a:bodyPr/>
          <a:lstStyle/>
          <a:p>
            <a:fld id="{1E5366A3-0E00-430A-B059-971E374C0C45}" type="slidenum">
              <a:rPr lang="en-US" smtClean="0">
                <a:solidFill>
                  <a:srgbClr val="000000"/>
                </a:solidFill>
              </a:rPr>
              <a:pPr/>
              <a:t>23</a:t>
            </a:fld>
            <a:endParaRPr lang="en-US" normalizeH="1" dirty="0">
              <a:solidFill>
                <a:srgbClr val="000000"/>
              </a:solidFill>
            </a:endParaRPr>
          </a:p>
        </p:txBody>
      </p:sp>
    </p:spTree>
    <p:extLst>
      <p:ext uri="{BB962C8B-B14F-4D97-AF65-F5344CB8AC3E}">
        <p14:creationId xmlns:p14="http://schemas.microsoft.com/office/powerpoint/2010/main" val="3864883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035" y="279400"/>
            <a:ext cx="11266367" cy="974725"/>
          </a:xfrm>
        </p:spPr>
        <p:txBody>
          <a:bodyPr/>
          <a:lstStyle/>
          <a:p>
            <a:pPr algn="ctr"/>
            <a:r>
              <a:rPr lang="en-US" sz="4267" dirty="0"/>
              <a:t>Sharing Becomes Transformational</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84" y="1457329"/>
            <a:ext cx="11037953" cy="4441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75D1257C-D7A2-4B73-ABE9-0700209A1B22}"/>
              </a:ext>
            </a:extLst>
          </p:cNvPr>
          <p:cNvSpPr>
            <a:spLocks noGrp="1"/>
          </p:cNvSpPr>
          <p:nvPr>
            <p:ph type="sldNum" sz="quarter" idx="14"/>
          </p:nvPr>
        </p:nvSpPr>
        <p:spPr/>
        <p:txBody>
          <a:bodyPr/>
          <a:lstStyle/>
          <a:p>
            <a:fld id="{1E5366A3-0E00-430A-B059-971E374C0C45}" type="slidenum">
              <a:rPr lang="en-US" smtClean="0">
                <a:solidFill>
                  <a:srgbClr val="000000"/>
                </a:solidFill>
              </a:rPr>
              <a:pPr/>
              <a:t>24</a:t>
            </a:fld>
            <a:endParaRPr lang="en-US" normalizeH="1" dirty="0">
              <a:solidFill>
                <a:srgbClr val="000000"/>
              </a:solidFill>
            </a:endParaRPr>
          </a:p>
        </p:txBody>
      </p:sp>
    </p:spTree>
    <p:extLst>
      <p:ext uri="{BB962C8B-B14F-4D97-AF65-F5344CB8AC3E}">
        <p14:creationId xmlns:p14="http://schemas.microsoft.com/office/powerpoint/2010/main" val="2520383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t>
            </a:r>
            <a:r>
              <a:rPr lang="en-US" sz="4267" dirty="0"/>
              <a:t>Defending” your Data</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546" r="608"/>
          <a:stretch/>
        </p:blipFill>
        <p:spPr bwMode="auto">
          <a:xfrm>
            <a:off x="812800" y="1431929"/>
            <a:ext cx="6563360" cy="445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924800" y="1619249"/>
            <a:ext cx="3962400" cy="4044951"/>
          </a:xfrm>
          <a:prstGeom prst="rect">
            <a:avLst/>
          </a:prstGeom>
          <a:noFill/>
        </p:spPr>
        <p:txBody>
          <a:bodyPr wrap="square" lIns="0" tIns="0" rIns="0" bIns="0" rtlCol="0">
            <a:noAutofit/>
          </a:bodyPr>
          <a:lstStyle/>
          <a:p>
            <a:pPr defTabSz="1218776"/>
            <a:r>
              <a:rPr lang="en-US" sz="3200" i="1" dirty="0">
                <a:solidFill>
                  <a:srgbClr val="000000"/>
                </a:solidFill>
                <a:latin typeface="Arial" panose="020B0604020202020204" pitchFamily="34" charset="0"/>
                <a:cs typeface="Arial" panose="020B0604020202020204" pitchFamily="34" charset="0"/>
              </a:rPr>
              <a:t>“I will look into it”</a:t>
            </a:r>
          </a:p>
          <a:p>
            <a:pPr defTabSz="1218776"/>
            <a:endParaRPr lang="en-US" sz="3200" i="1" dirty="0">
              <a:solidFill>
                <a:srgbClr val="000000"/>
              </a:solidFill>
              <a:latin typeface="Arial" panose="020B0604020202020204" pitchFamily="34" charset="0"/>
              <a:cs typeface="Arial" panose="020B0604020202020204" pitchFamily="34" charset="0"/>
            </a:endParaRPr>
          </a:p>
          <a:p>
            <a:pPr defTabSz="1218776"/>
            <a:r>
              <a:rPr lang="en-US" sz="3200" i="1" dirty="0">
                <a:solidFill>
                  <a:srgbClr val="000000"/>
                </a:solidFill>
                <a:latin typeface="Arial" panose="020B0604020202020204" pitchFamily="34" charset="0"/>
                <a:cs typeface="Arial" panose="020B0604020202020204" pitchFamily="34" charset="0"/>
              </a:rPr>
              <a:t>“I never looked at it that way”</a:t>
            </a:r>
          </a:p>
          <a:p>
            <a:pPr defTabSz="1218776"/>
            <a:endParaRPr lang="en-US" sz="3200" i="1" dirty="0">
              <a:solidFill>
                <a:srgbClr val="000000"/>
              </a:solidFill>
              <a:latin typeface="Arial" panose="020B0604020202020204" pitchFamily="34" charset="0"/>
              <a:cs typeface="Arial" panose="020B0604020202020204" pitchFamily="34" charset="0"/>
            </a:endParaRPr>
          </a:p>
          <a:p>
            <a:pPr defTabSz="1218776"/>
            <a:r>
              <a:rPr lang="en-US" sz="3200" i="1" dirty="0">
                <a:solidFill>
                  <a:srgbClr val="000000"/>
                </a:solidFill>
                <a:latin typeface="Arial" panose="020B0604020202020204" pitchFamily="34" charset="0"/>
                <a:cs typeface="Arial" panose="020B0604020202020204" pitchFamily="34" charset="0"/>
              </a:rPr>
              <a:t>“I made an error and have corrected”</a:t>
            </a:r>
          </a:p>
        </p:txBody>
      </p:sp>
      <p:sp>
        <p:nvSpPr>
          <p:cNvPr id="3" name="Slide Number Placeholder 2">
            <a:extLst>
              <a:ext uri="{FF2B5EF4-FFF2-40B4-BE49-F238E27FC236}">
                <a16:creationId xmlns:a16="http://schemas.microsoft.com/office/drawing/2014/main" id="{5B0152BB-FC2D-46C2-B5CB-71492B154F55}"/>
              </a:ext>
            </a:extLst>
          </p:cNvPr>
          <p:cNvSpPr>
            <a:spLocks noGrp="1"/>
          </p:cNvSpPr>
          <p:nvPr>
            <p:ph type="sldNum" sz="quarter" idx="14"/>
          </p:nvPr>
        </p:nvSpPr>
        <p:spPr/>
        <p:txBody>
          <a:bodyPr/>
          <a:lstStyle/>
          <a:p>
            <a:fld id="{1E5366A3-0E00-430A-B059-971E374C0C45}" type="slidenum">
              <a:rPr lang="en-US" smtClean="0">
                <a:solidFill>
                  <a:srgbClr val="000000"/>
                </a:solidFill>
              </a:rPr>
              <a:pPr/>
              <a:t>25</a:t>
            </a:fld>
            <a:endParaRPr lang="en-US" normalizeH="1" dirty="0">
              <a:solidFill>
                <a:srgbClr val="000000"/>
              </a:solidFill>
            </a:endParaRPr>
          </a:p>
        </p:txBody>
      </p:sp>
    </p:spTree>
    <p:extLst>
      <p:ext uri="{BB962C8B-B14F-4D97-AF65-F5344CB8AC3E}">
        <p14:creationId xmlns:p14="http://schemas.microsoft.com/office/powerpoint/2010/main" val="1773732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53600" y="5867400"/>
            <a:ext cx="2438400" cy="990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776"/>
            <a:endParaRPr lang="en-US" sz="2400">
              <a:solidFill>
                <a:srgbClr val="FFFFFF"/>
              </a:solidFill>
              <a:latin typeface="Arial"/>
            </a:endParaRPr>
          </a:p>
        </p:txBody>
      </p:sp>
      <p:sp>
        <p:nvSpPr>
          <p:cNvPr id="2" name="Title 1"/>
          <p:cNvSpPr>
            <a:spLocks noGrp="1"/>
          </p:cNvSpPr>
          <p:nvPr>
            <p:ph type="title"/>
          </p:nvPr>
        </p:nvSpPr>
        <p:spPr>
          <a:xfrm>
            <a:off x="462083" y="0"/>
            <a:ext cx="11266367" cy="1431928"/>
          </a:xfrm>
        </p:spPr>
        <p:txBody>
          <a:bodyPr/>
          <a:lstStyle/>
          <a:p>
            <a:pPr algn="ctr"/>
            <a:r>
              <a:rPr lang="en-US" sz="4267" dirty="0"/>
              <a:t>Monthly Dashboard</a:t>
            </a:r>
          </a:p>
        </p:txBody>
      </p:sp>
      <p:graphicFrame>
        <p:nvGraphicFramePr>
          <p:cNvPr id="7" name="Table 6"/>
          <p:cNvGraphicFramePr>
            <a:graphicFrameLocks noGrp="1"/>
          </p:cNvGraphicFramePr>
          <p:nvPr>
            <p:extLst/>
          </p:nvPr>
        </p:nvGraphicFramePr>
        <p:xfrm>
          <a:off x="609598" y="685803"/>
          <a:ext cx="10871202" cy="5900607"/>
        </p:xfrm>
        <a:graphic>
          <a:graphicData uri="http://schemas.openxmlformats.org/drawingml/2006/table">
            <a:tbl>
              <a:tblPr/>
              <a:tblGrid>
                <a:gridCol w="4673837">
                  <a:extLst>
                    <a:ext uri="{9D8B030D-6E8A-4147-A177-3AD203B41FA5}">
                      <a16:colId xmlns:a16="http://schemas.microsoft.com/office/drawing/2014/main" val="1080788778"/>
                    </a:ext>
                  </a:extLst>
                </a:gridCol>
                <a:gridCol w="1239473">
                  <a:extLst>
                    <a:ext uri="{9D8B030D-6E8A-4147-A177-3AD203B41FA5}">
                      <a16:colId xmlns:a16="http://schemas.microsoft.com/office/drawing/2014/main" val="2028880491"/>
                    </a:ext>
                  </a:extLst>
                </a:gridCol>
                <a:gridCol w="1239473">
                  <a:extLst>
                    <a:ext uri="{9D8B030D-6E8A-4147-A177-3AD203B41FA5}">
                      <a16:colId xmlns:a16="http://schemas.microsoft.com/office/drawing/2014/main" val="2425099824"/>
                    </a:ext>
                  </a:extLst>
                </a:gridCol>
                <a:gridCol w="1239473">
                  <a:extLst>
                    <a:ext uri="{9D8B030D-6E8A-4147-A177-3AD203B41FA5}">
                      <a16:colId xmlns:a16="http://schemas.microsoft.com/office/drawing/2014/main" val="807902662"/>
                    </a:ext>
                  </a:extLst>
                </a:gridCol>
                <a:gridCol w="1239473">
                  <a:extLst>
                    <a:ext uri="{9D8B030D-6E8A-4147-A177-3AD203B41FA5}">
                      <a16:colId xmlns:a16="http://schemas.microsoft.com/office/drawing/2014/main" val="3332946469"/>
                    </a:ext>
                  </a:extLst>
                </a:gridCol>
                <a:gridCol w="1239473">
                  <a:extLst>
                    <a:ext uri="{9D8B030D-6E8A-4147-A177-3AD203B41FA5}">
                      <a16:colId xmlns:a16="http://schemas.microsoft.com/office/drawing/2014/main" val="412849892"/>
                    </a:ext>
                  </a:extLst>
                </a:gridCol>
              </a:tblGrid>
              <a:tr h="231475">
                <a:tc>
                  <a:txBody>
                    <a:bodyPr/>
                    <a:lstStyle/>
                    <a:p>
                      <a:pPr algn="ctr" fontAlgn="b"/>
                      <a:r>
                        <a:rPr lang="en-US" sz="1500" b="1" i="0" u="none" strike="noStrike">
                          <a:solidFill>
                            <a:srgbClr val="000000"/>
                          </a:solidFill>
                          <a:effectLst/>
                          <a:latin typeface="Calibri" panose="020F0502020204030204" pitchFamily="34" charset="0"/>
                        </a:rPr>
                        <a:t>AMI Quality Metrics</a:t>
                      </a:r>
                    </a:p>
                  </a:txBody>
                  <a:tcPr marL="7955" marR="7955" marT="79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7955" marR="7955" marT="795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7955" marR="7955" marT="7955"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b"/>
                      <a:r>
                        <a:rPr lang="en-US" sz="1200" b="0" i="0" u="none" strike="noStrike">
                          <a:solidFill>
                            <a:srgbClr val="000000"/>
                          </a:solidFill>
                          <a:effectLst/>
                          <a:latin typeface="Calibri" panose="020F0502020204030204" pitchFamily="34" charset="0"/>
                        </a:rPr>
                        <a:t>updated 5/30/2018</a:t>
                      </a:r>
                    </a:p>
                  </a:txBody>
                  <a:tcPr marL="7955" marR="7955" marT="795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400" b="0" i="0" u="none" strike="noStrike">
                        <a:solidFill>
                          <a:srgbClr val="000000"/>
                        </a:solidFill>
                        <a:effectLst/>
                        <a:latin typeface="Calibri" panose="020F0502020204030204" pitchFamily="34" charset="0"/>
                      </a:endParaRPr>
                    </a:p>
                  </a:txBody>
                  <a:tcPr marL="7955" marR="7955" marT="795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6459219"/>
                  </a:ext>
                </a:extLst>
              </a:tr>
              <a:tr h="1085352">
                <a:tc>
                  <a:txBody>
                    <a:bodyPr/>
                    <a:lstStyle/>
                    <a:p>
                      <a:pPr algn="r" fontAlgn="b"/>
                      <a:r>
                        <a:rPr lang="en-US" sz="1500" b="0" i="1" u="none" strike="noStrike">
                          <a:solidFill>
                            <a:srgbClr val="000000"/>
                          </a:solidFill>
                          <a:effectLst/>
                          <a:latin typeface="Calibri" panose="020F0502020204030204" pitchFamily="34" charset="0"/>
                        </a:rPr>
                        <a:t>source: ACTION Registry®</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FY16  (Jul 15 to Jun 16)</a:t>
                      </a:r>
                    </a:p>
                  </a:txBody>
                  <a:tcPr marL="7955" marR="7955" marT="795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FY17  (Jul 15 to Jun 16)</a:t>
                      </a:r>
                    </a:p>
                  </a:txBody>
                  <a:tcPr marL="7955" marR="7955" marT="795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FY18   to date</a:t>
                      </a:r>
                    </a:p>
                  </a:txBody>
                  <a:tcPr marL="7955" marR="7955" marT="795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US 50th pctl</a:t>
                      </a:r>
                    </a:p>
                  </a:txBody>
                  <a:tcPr marL="7955" marR="7955" marT="795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US 90th pctl</a:t>
                      </a:r>
                    </a:p>
                  </a:txBody>
                  <a:tcPr marL="7955" marR="7955" marT="795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8555485"/>
                  </a:ext>
                </a:extLst>
              </a:tr>
              <a:tr h="231475">
                <a:tc>
                  <a:txBody>
                    <a:bodyPr/>
                    <a:lstStyle/>
                    <a:p>
                      <a:pPr algn="r" fontAlgn="b"/>
                      <a:r>
                        <a:rPr lang="en-US" sz="1500" b="0" i="0" u="none" strike="noStrike">
                          <a:solidFill>
                            <a:srgbClr val="000000"/>
                          </a:solidFill>
                          <a:effectLst/>
                          <a:latin typeface="Calibri" panose="020F0502020204030204" pitchFamily="34" charset="0"/>
                        </a:rPr>
                        <a:t>Aspirin on Arrival</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400" b="1"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500" b="1" i="0" u="none" strike="noStrike">
                          <a:solidFill>
                            <a:srgbClr val="000000"/>
                          </a:solidFill>
                          <a:effectLst/>
                          <a:latin typeface="Calibri" panose="020F0502020204030204" pitchFamily="34" charset="0"/>
                        </a:rPr>
                        <a:t>99.5%</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99.6%</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541297"/>
                  </a:ext>
                </a:extLst>
              </a:tr>
              <a:tr h="221315">
                <a:tc>
                  <a:txBody>
                    <a:bodyPr/>
                    <a:lstStyle/>
                    <a:p>
                      <a:pPr algn="r" fontAlgn="b"/>
                      <a:r>
                        <a:rPr lang="en-US" sz="1300" b="0" i="1" u="none" strike="noStrike">
                          <a:solidFill>
                            <a:srgbClr val="305496"/>
                          </a:solidFill>
                          <a:effectLst/>
                          <a:latin typeface="Calibri" panose="020F0502020204030204" pitchFamily="34" charset="0"/>
                        </a:rPr>
                        <a:t>Num/Den</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188 of 188</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201 of 201</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205 of 206</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7187708"/>
                  </a:ext>
                </a:extLst>
              </a:tr>
              <a:tr h="231475">
                <a:tc>
                  <a:txBody>
                    <a:bodyPr/>
                    <a:lstStyle/>
                    <a:p>
                      <a:pPr algn="r" fontAlgn="b"/>
                      <a:r>
                        <a:rPr lang="en-US" sz="1500" b="0" i="0" u="none" strike="noStrike">
                          <a:solidFill>
                            <a:srgbClr val="000000"/>
                          </a:solidFill>
                          <a:effectLst/>
                          <a:latin typeface="Calibri" panose="020F0502020204030204" pitchFamily="34" charset="0"/>
                        </a:rPr>
                        <a:t>Eval of LVSF</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panose="020F0502020204030204" pitchFamily="34" charset="0"/>
                        </a:rPr>
                        <a:t>95.0%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400" b="1" i="0" u="none" strike="noStrike">
                          <a:solidFill>
                            <a:srgbClr val="000000"/>
                          </a:solidFill>
                          <a:effectLst/>
                          <a:latin typeface="Calibri" panose="020F0502020204030204" pitchFamily="34" charset="0"/>
                        </a:rPr>
                        <a:t>99.2%</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500" b="1" i="0" u="none" strike="noStrike">
                          <a:solidFill>
                            <a:srgbClr val="000000"/>
                          </a:solidFill>
                          <a:effectLst/>
                          <a:latin typeface="Calibri" panose="020F0502020204030204" pitchFamily="34" charset="0"/>
                        </a:rPr>
                        <a:t>97.5%</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98.1%</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5664511"/>
                  </a:ext>
                </a:extLst>
              </a:tr>
              <a:tr h="221315">
                <a:tc>
                  <a:txBody>
                    <a:bodyPr/>
                    <a:lstStyle/>
                    <a:p>
                      <a:pPr algn="r" fontAlgn="b"/>
                      <a:r>
                        <a:rPr lang="en-US" sz="1300" b="0" i="1" u="none" strike="noStrike">
                          <a:solidFill>
                            <a:srgbClr val="305496"/>
                          </a:solidFill>
                          <a:effectLst/>
                          <a:latin typeface="Calibri" panose="020F0502020204030204" pitchFamily="34" charset="0"/>
                        </a:rPr>
                        <a:t>Num/Den</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207 of 218</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261 of 263</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234 of 240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8037645"/>
                  </a:ext>
                </a:extLst>
              </a:tr>
              <a:tr h="231475">
                <a:tc>
                  <a:txBody>
                    <a:bodyPr/>
                    <a:lstStyle/>
                    <a:p>
                      <a:pPr algn="r" fontAlgn="b"/>
                      <a:r>
                        <a:rPr lang="en-US" sz="1500" b="0" i="0" u="none" strike="noStrike" dirty="0">
                          <a:solidFill>
                            <a:srgbClr val="000000"/>
                          </a:solidFill>
                          <a:effectLst/>
                          <a:latin typeface="Calibri" panose="020F0502020204030204" pitchFamily="34" charset="0"/>
                        </a:rPr>
                        <a:t>Time to PCI within 90 min (STEMI only)</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400" b="1"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500" b="1"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400" b="0" i="0" u="none" strike="noStrike">
                          <a:solidFill>
                            <a:srgbClr val="000000"/>
                          </a:solidFill>
                          <a:effectLst/>
                          <a:latin typeface="Calibri" panose="020F0502020204030204" pitchFamily="34" charset="0"/>
                        </a:rPr>
                        <a:t>97.1%</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212825"/>
                  </a:ext>
                </a:extLst>
              </a:tr>
              <a:tr h="221315">
                <a:tc>
                  <a:txBody>
                    <a:bodyPr/>
                    <a:lstStyle/>
                    <a:p>
                      <a:pPr algn="r" fontAlgn="b"/>
                      <a:r>
                        <a:rPr lang="en-US" sz="1300" b="0" i="1" u="none" strike="noStrike">
                          <a:solidFill>
                            <a:srgbClr val="305496"/>
                          </a:solidFill>
                          <a:effectLst/>
                          <a:latin typeface="Calibri" panose="020F0502020204030204" pitchFamily="34" charset="0"/>
                        </a:rPr>
                        <a:t>Num/Den</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75 of 75</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58 of 58</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63 of 63</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9819267"/>
                  </a:ext>
                </a:extLst>
              </a:tr>
              <a:tr h="231475">
                <a:tc>
                  <a:txBody>
                    <a:bodyPr/>
                    <a:lstStyle/>
                    <a:p>
                      <a:pPr algn="r" fontAlgn="b"/>
                      <a:r>
                        <a:rPr lang="en-US" sz="1500" b="0" i="0" u="none" strike="noStrike">
                          <a:solidFill>
                            <a:srgbClr val="000000"/>
                          </a:solidFill>
                          <a:effectLst/>
                          <a:latin typeface="Calibri" panose="020F0502020204030204" pitchFamily="34" charset="0"/>
                        </a:rPr>
                        <a:t>Aspirin at Discharge</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panose="020F0502020204030204" pitchFamily="34" charset="0"/>
                        </a:rPr>
                        <a:t>99.5%</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500" b="1"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400" b="0" i="0" u="none" strike="noStrike">
                          <a:solidFill>
                            <a:srgbClr val="000000"/>
                          </a:solidFill>
                          <a:effectLst/>
                          <a:latin typeface="Calibri" panose="020F0502020204030204" pitchFamily="34" charset="0"/>
                        </a:rPr>
                        <a:t>99.4%</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5868948"/>
                  </a:ext>
                </a:extLst>
              </a:tr>
              <a:tr h="221315">
                <a:tc>
                  <a:txBody>
                    <a:bodyPr/>
                    <a:lstStyle/>
                    <a:p>
                      <a:pPr algn="r" fontAlgn="b"/>
                      <a:r>
                        <a:rPr lang="en-US" sz="1300" b="0" i="1" u="none" strike="noStrike">
                          <a:solidFill>
                            <a:srgbClr val="305496"/>
                          </a:solidFill>
                          <a:effectLst/>
                          <a:latin typeface="Calibri" panose="020F0502020204030204" pitchFamily="34" charset="0"/>
                        </a:rPr>
                        <a:t>Num/Den</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184 of 185</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217 of 217</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198 of 198</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386332"/>
                  </a:ext>
                </a:extLst>
              </a:tr>
              <a:tr h="231475">
                <a:tc>
                  <a:txBody>
                    <a:bodyPr/>
                    <a:lstStyle/>
                    <a:p>
                      <a:pPr algn="r" fontAlgn="b"/>
                      <a:r>
                        <a:rPr lang="en-US" sz="1500" b="0" i="0" u="none" strike="noStrike">
                          <a:solidFill>
                            <a:srgbClr val="000000"/>
                          </a:solidFill>
                          <a:effectLst/>
                          <a:latin typeface="Calibri" panose="020F0502020204030204" pitchFamily="34" charset="0"/>
                        </a:rPr>
                        <a:t>Beta Blocker at Discharge</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panose="020F0502020204030204" pitchFamily="34" charset="0"/>
                        </a:rPr>
                        <a:t>98.6%</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500" b="1" i="0" u="none" strike="noStrike">
                          <a:solidFill>
                            <a:srgbClr val="000000"/>
                          </a:solidFill>
                          <a:effectLst/>
                          <a:latin typeface="Calibri" panose="020F0502020204030204" pitchFamily="34" charset="0"/>
                        </a:rPr>
                        <a:t>98.8%</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500" b="1" i="0" u="none" strike="noStrike">
                          <a:solidFill>
                            <a:srgbClr val="000000"/>
                          </a:solidFill>
                          <a:effectLst/>
                          <a:latin typeface="Calibri" panose="020F0502020204030204" pitchFamily="34" charset="0"/>
                        </a:rPr>
                        <a:t>98.7%</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98.3%</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9225056"/>
                  </a:ext>
                </a:extLst>
              </a:tr>
              <a:tr h="221315">
                <a:tc>
                  <a:txBody>
                    <a:bodyPr/>
                    <a:lstStyle/>
                    <a:p>
                      <a:pPr algn="r" fontAlgn="b"/>
                      <a:r>
                        <a:rPr lang="en-US" sz="1300" b="0" i="1" u="none" strike="noStrike">
                          <a:solidFill>
                            <a:srgbClr val="305496"/>
                          </a:solidFill>
                          <a:effectLst/>
                          <a:latin typeface="Calibri" panose="020F0502020204030204" pitchFamily="34" charset="0"/>
                        </a:rPr>
                        <a:t>Num/Den</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204 of 207</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246 of 249</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230 of 233</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8656934"/>
                  </a:ext>
                </a:extLst>
              </a:tr>
              <a:tr h="231475">
                <a:tc>
                  <a:txBody>
                    <a:bodyPr/>
                    <a:lstStyle/>
                    <a:p>
                      <a:pPr algn="r" fontAlgn="b"/>
                      <a:r>
                        <a:rPr lang="en-US" sz="1500" b="0" i="0" u="none" strike="noStrike">
                          <a:solidFill>
                            <a:srgbClr val="000000"/>
                          </a:solidFill>
                          <a:effectLst/>
                          <a:latin typeface="Calibri" panose="020F0502020204030204" pitchFamily="34" charset="0"/>
                        </a:rPr>
                        <a:t>ACE-I or ARB for LVSD at Discharge</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400" b="1" i="0" u="none" strike="noStrike">
                          <a:solidFill>
                            <a:srgbClr val="000000"/>
                          </a:solidFill>
                          <a:effectLst/>
                          <a:latin typeface="Calibri" panose="020F0502020204030204" pitchFamily="34" charset="0"/>
                        </a:rPr>
                        <a:t>97.4%</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500" b="1" i="0" u="none" strike="noStrike">
                          <a:solidFill>
                            <a:srgbClr val="000000"/>
                          </a:solidFill>
                          <a:effectLst/>
                          <a:latin typeface="Calibri" panose="020F0502020204030204" pitchFamily="34" charset="0"/>
                        </a:rPr>
                        <a:t>96.4%</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400" b="0" i="0" u="none" strike="noStrike">
                          <a:solidFill>
                            <a:srgbClr val="000000"/>
                          </a:solidFill>
                          <a:effectLst/>
                          <a:latin typeface="Calibri" panose="020F0502020204030204" pitchFamily="34" charset="0"/>
                        </a:rPr>
                        <a:t>93.5%</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8987718"/>
                  </a:ext>
                </a:extLst>
              </a:tr>
              <a:tr h="221315">
                <a:tc>
                  <a:txBody>
                    <a:bodyPr/>
                    <a:lstStyle/>
                    <a:p>
                      <a:pPr algn="r" fontAlgn="b"/>
                      <a:r>
                        <a:rPr lang="en-US" sz="1300" b="0" i="1" u="none" strike="noStrike">
                          <a:solidFill>
                            <a:srgbClr val="305496"/>
                          </a:solidFill>
                          <a:effectLst/>
                          <a:latin typeface="Calibri" panose="020F0502020204030204" pitchFamily="34" charset="0"/>
                        </a:rPr>
                        <a:t>Num/Den</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11 of 11</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38 of 39</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27 of 28</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4033435"/>
                  </a:ext>
                </a:extLst>
              </a:tr>
              <a:tr h="231475">
                <a:tc>
                  <a:txBody>
                    <a:bodyPr/>
                    <a:lstStyle/>
                    <a:p>
                      <a:pPr algn="r" fontAlgn="b"/>
                      <a:r>
                        <a:rPr lang="en-US" sz="1500" b="0" i="0" u="none" strike="noStrike">
                          <a:solidFill>
                            <a:srgbClr val="000000"/>
                          </a:solidFill>
                          <a:effectLst/>
                          <a:latin typeface="Calibri" panose="020F0502020204030204" pitchFamily="34" charset="0"/>
                        </a:rPr>
                        <a:t> Statin at Discharge</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panose="020F0502020204030204" pitchFamily="34" charset="0"/>
                        </a:rPr>
                        <a:t>99.5%</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99.6%</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500" b="1" i="0" u="none" strike="noStrike">
                          <a:solidFill>
                            <a:srgbClr val="000000"/>
                          </a:solidFill>
                          <a:effectLst/>
                          <a:latin typeface="Calibri" panose="020F0502020204030204" pitchFamily="34" charset="0"/>
                        </a:rPr>
                        <a:t>98.7%</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400" b="0" i="0" u="none" strike="noStrike">
                          <a:solidFill>
                            <a:srgbClr val="000000"/>
                          </a:solidFill>
                          <a:effectLst/>
                          <a:latin typeface="Calibri" panose="020F0502020204030204" pitchFamily="34" charset="0"/>
                        </a:rPr>
                        <a:t>99.7%</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742871"/>
                  </a:ext>
                </a:extLst>
              </a:tr>
              <a:tr h="221315">
                <a:tc>
                  <a:txBody>
                    <a:bodyPr/>
                    <a:lstStyle/>
                    <a:p>
                      <a:pPr algn="r" fontAlgn="b"/>
                      <a:r>
                        <a:rPr lang="en-US" sz="1300" b="0" i="1" u="none" strike="noStrike">
                          <a:solidFill>
                            <a:srgbClr val="305496"/>
                          </a:solidFill>
                          <a:effectLst/>
                          <a:latin typeface="Calibri" panose="020F0502020204030204" pitchFamily="34" charset="0"/>
                        </a:rPr>
                        <a:t>Num/Den</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207 of 208</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252 of 253</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229 of 232</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947129"/>
                  </a:ext>
                </a:extLst>
              </a:tr>
              <a:tr h="231475">
                <a:tc>
                  <a:txBody>
                    <a:bodyPr/>
                    <a:lstStyle/>
                    <a:p>
                      <a:pPr algn="r" fontAlgn="b"/>
                      <a:r>
                        <a:rPr lang="en-US" sz="1500" b="0" i="0" u="none" strike="noStrike">
                          <a:solidFill>
                            <a:srgbClr val="000000"/>
                          </a:solidFill>
                          <a:effectLst/>
                          <a:latin typeface="Calibri" panose="020F0502020204030204" pitchFamily="34" charset="0"/>
                        </a:rPr>
                        <a:t>Adult Smoking Cessation</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panose="020F0502020204030204" pitchFamily="34" charset="0"/>
                        </a:rPr>
                        <a:t>97.4%</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400" b="1" i="0" u="none" strike="noStrike">
                          <a:solidFill>
                            <a:srgbClr val="000000"/>
                          </a:solidFill>
                          <a:effectLst/>
                          <a:latin typeface="Calibri" panose="020F0502020204030204" pitchFamily="34" charset="0"/>
                        </a:rPr>
                        <a:t>97.6%</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500" b="1" i="0" u="none" strike="noStrike">
                          <a:solidFill>
                            <a:srgbClr val="000000"/>
                          </a:solidFill>
                          <a:effectLst/>
                          <a:latin typeface="Calibri" panose="020F0502020204030204" pitchFamily="34" charset="0"/>
                        </a:rPr>
                        <a:t>93.2%</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400" b="0"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7007324"/>
                  </a:ext>
                </a:extLst>
              </a:tr>
              <a:tr h="221315">
                <a:tc>
                  <a:txBody>
                    <a:bodyPr/>
                    <a:lstStyle/>
                    <a:p>
                      <a:pPr algn="r" fontAlgn="b"/>
                      <a:r>
                        <a:rPr lang="en-US" sz="1300" b="0" i="1" u="none" strike="noStrike">
                          <a:solidFill>
                            <a:srgbClr val="305496"/>
                          </a:solidFill>
                          <a:effectLst/>
                          <a:latin typeface="Calibri" panose="020F0502020204030204" pitchFamily="34" charset="0"/>
                        </a:rPr>
                        <a:t>Num/Den</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74 of 76</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80 of 82</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68 of 73</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5749813"/>
                  </a:ext>
                </a:extLst>
              </a:tr>
              <a:tr h="231475">
                <a:tc>
                  <a:txBody>
                    <a:bodyPr/>
                    <a:lstStyle/>
                    <a:p>
                      <a:pPr algn="r" fontAlgn="b"/>
                      <a:r>
                        <a:rPr lang="en-US" sz="1500" b="0" i="0" u="none" strike="noStrike">
                          <a:solidFill>
                            <a:srgbClr val="000000"/>
                          </a:solidFill>
                          <a:effectLst/>
                          <a:latin typeface="Calibri" panose="020F0502020204030204" pitchFamily="34" charset="0"/>
                        </a:rPr>
                        <a:t>Cardiac Rehab Referral</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panose="020F0502020204030204" pitchFamily="34" charset="0"/>
                        </a:rPr>
                        <a:t>87.3%</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86.9%</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500" b="1" i="0" u="none" strike="noStrike">
                          <a:solidFill>
                            <a:srgbClr val="000000"/>
                          </a:solidFill>
                          <a:effectLst/>
                          <a:latin typeface="Calibri" panose="020F0502020204030204" pitchFamily="34" charset="0"/>
                        </a:rPr>
                        <a:t>95.7%</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400" b="0" i="0" u="none" strike="noStrike">
                          <a:solidFill>
                            <a:srgbClr val="000000"/>
                          </a:solidFill>
                          <a:effectLst/>
                          <a:latin typeface="Calibri" panose="020F0502020204030204" pitchFamily="34" charset="0"/>
                        </a:rPr>
                        <a:t>86.1%</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99.6%</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2171333"/>
                  </a:ext>
                </a:extLst>
              </a:tr>
              <a:tr h="221315">
                <a:tc>
                  <a:txBody>
                    <a:bodyPr/>
                    <a:lstStyle/>
                    <a:p>
                      <a:pPr algn="r" fontAlgn="b"/>
                      <a:r>
                        <a:rPr lang="en-US" sz="1300" b="0" i="1" u="none" strike="noStrike">
                          <a:solidFill>
                            <a:srgbClr val="305496"/>
                          </a:solidFill>
                          <a:effectLst/>
                          <a:latin typeface="Calibri" panose="020F0502020204030204" pitchFamily="34" charset="0"/>
                        </a:rPr>
                        <a:t>Num/Den</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186 of 213</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212 of 244</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225 of 235</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8537182"/>
                  </a:ext>
                </a:extLst>
              </a:tr>
              <a:tr h="231475">
                <a:tc>
                  <a:txBody>
                    <a:bodyPr/>
                    <a:lstStyle/>
                    <a:p>
                      <a:pPr algn="r" fontAlgn="b"/>
                      <a:r>
                        <a:rPr lang="en-US" sz="1500" b="0" i="0" u="none" strike="noStrike">
                          <a:solidFill>
                            <a:srgbClr val="000000"/>
                          </a:solidFill>
                          <a:effectLst/>
                          <a:latin typeface="Calibri" panose="020F0502020204030204" pitchFamily="34" charset="0"/>
                        </a:rPr>
                        <a:t>Aldosterone at Discharge</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panose="020F0502020204030204" pitchFamily="34" charset="0"/>
                        </a:rPr>
                        <a:t>25.0%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47.8%</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500" b="1" i="0" u="none" strike="noStrike">
                          <a:solidFill>
                            <a:srgbClr val="000000"/>
                          </a:solidFill>
                          <a:effectLst/>
                          <a:latin typeface="Calibri" panose="020F0502020204030204" pitchFamily="34" charset="0"/>
                        </a:rPr>
                        <a:t>50.0%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400" b="0" i="0" u="none" strike="noStrike">
                          <a:solidFill>
                            <a:srgbClr val="000000"/>
                          </a:solidFill>
                          <a:effectLst/>
                          <a:latin typeface="Calibri" panose="020F0502020204030204" pitchFamily="34" charset="0"/>
                        </a:rPr>
                        <a:t>14.8%</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44.0%</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473301"/>
                  </a:ext>
                </a:extLst>
              </a:tr>
              <a:tr h="221315">
                <a:tc>
                  <a:txBody>
                    <a:bodyPr/>
                    <a:lstStyle/>
                    <a:p>
                      <a:pPr algn="r" fontAlgn="b"/>
                      <a:r>
                        <a:rPr lang="en-US" sz="1300" b="0" i="1" u="none" strike="noStrike">
                          <a:solidFill>
                            <a:srgbClr val="305496"/>
                          </a:solidFill>
                          <a:effectLst/>
                          <a:latin typeface="Calibri" panose="020F0502020204030204" pitchFamily="34" charset="0"/>
                        </a:rPr>
                        <a:t>Num/Den</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2 of 8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11 of 23</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1" u="none" strike="noStrike">
                          <a:solidFill>
                            <a:srgbClr val="305496"/>
                          </a:solidFill>
                          <a:effectLst/>
                          <a:latin typeface="Calibri" panose="020F0502020204030204" pitchFamily="34" charset="0"/>
                        </a:rPr>
                        <a:t>11 of 22</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7955" marR="7955" marT="79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8180714"/>
                  </a:ext>
                </a:extLst>
              </a:tr>
            </a:tbl>
          </a:graphicData>
        </a:graphic>
      </p:graphicFrame>
      <p:sp>
        <p:nvSpPr>
          <p:cNvPr id="4" name="Slide Number Placeholder 3">
            <a:extLst>
              <a:ext uri="{FF2B5EF4-FFF2-40B4-BE49-F238E27FC236}">
                <a16:creationId xmlns:a16="http://schemas.microsoft.com/office/drawing/2014/main" id="{CE46685A-76F8-42ED-A0C6-9251CD4982E7}"/>
              </a:ext>
            </a:extLst>
          </p:cNvPr>
          <p:cNvSpPr>
            <a:spLocks noGrp="1"/>
          </p:cNvSpPr>
          <p:nvPr>
            <p:ph type="sldNum" sz="quarter" idx="14"/>
          </p:nvPr>
        </p:nvSpPr>
        <p:spPr/>
        <p:txBody>
          <a:bodyPr/>
          <a:lstStyle/>
          <a:p>
            <a:fld id="{1E5366A3-0E00-430A-B059-971E374C0C45}" type="slidenum">
              <a:rPr lang="en-US" smtClean="0">
                <a:solidFill>
                  <a:srgbClr val="000000"/>
                </a:solidFill>
              </a:rPr>
              <a:pPr/>
              <a:t>26</a:t>
            </a:fld>
            <a:endParaRPr lang="en-US" normalizeH="1" dirty="0">
              <a:solidFill>
                <a:srgbClr val="000000"/>
              </a:solidFill>
            </a:endParaRPr>
          </a:p>
        </p:txBody>
      </p:sp>
    </p:spTree>
    <p:extLst>
      <p:ext uri="{BB962C8B-B14F-4D97-AF65-F5344CB8AC3E}">
        <p14:creationId xmlns:p14="http://schemas.microsoft.com/office/powerpoint/2010/main" val="2182591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67" dirty="0"/>
              <a:t>Transparency</a:t>
            </a:r>
          </a:p>
        </p:txBody>
      </p:sp>
      <p:graphicFrame>
        <p:nvGraphicFramePr>
          <p:cNvPr id="4" name="Chart 3"/>
          <p:cNvGraphicFramePr>
            <a:graphicFrameLocks/>
          </p:cNvGraphicFramePr>
          <p:nvPr>
            <p:extLst/>
          </p:nvPr>
        </p:nvGraphicFramePr>
        <p:xfrm>
          <a:off x="431065" y="1193800"/>
          <a:ext cx="11328400" cy="494537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2D922CEA-F5DC-4037-97BB-04578F7B9307}"/>
              </a:ext>
            </a:extLst>
          </p:cNvPr>
          <p:cNvSpPr>
            <a:spLocks noGrp="1"/>
          </p:cNvSpPr>
          <p:nvPr>
            <p:ph type="sldNum" sz="quarter" idx="14"/>
          </p:nvPr>
        </p:nvSpPr>
        <p:spPr/>
        <p:txBody>
          <a:bodyPr/>
          <a:lstStyle/>
          <a:p>
            <a:fld id="{1E5366A3-0E00-430A-B059-971E374C0C45}" type="slidenum">
              <a:rPr lang="en-US" smtClean="0">
                <a:solidFill>
                  <a:srgbClr val="000000"/>
                </a:solidFill>
              </a:rPr>
              <a:pPr/>
              <a:t>27</a:t>
            </a:fld>
            <a:endParaRPr lang="en-US" normalizeH="1" dirty="0">
              <a:solidFill>
                <a:srgbClr val="000000"/>
              </a:solidFill>
            </a:endParaRPr>
          </a:p>
        </p:txBody>
      </p:sp>
    </p:spTree>
    <p:extLst>
      <p:ext uri="{BB962C8B-B14F-4D97-AF65-F5344CB8AC3E}">
        <p14:creationId xmlns:p14="http://schemas.microsoft.com/office/powerpoint/2010/main" val="1182830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67" dirty="0"/>
              <a:t>Overall Defect Free Care</a:t>
            </a:r>
          </a:p>
        </p:txBody>
      </p:sp>
      <p:sp>
        <p:nvSpPr>
          <p:cNvPr id="4" name="TextBox 3"/>
          <p:cNvSpPr txBox="1"/>
          <p:nvPr/>
        </p:nvSpPr>
        <p:spPr>
          <a:xfrm>
            <a:off x="8026400" y="5054600"/>
            <a:ext cx="2641600" cy="304800"/>
          </a:xfrm>
          <a:prstGeom prst="rect">
            <a:avLst/>
          </a:prstGeom>
          <a:noFill/>
        </p:spPr>
        <p:txBody>
          <a:bodyPr wrap="square" lIns="0" tIns="0" rIns="0" bIns="0" rtlCol="0">
            <a:noAutofit/>
          </a:bodyPr>
          <a:lstStyle/>
          <a:p>
            <a:pPr defTabSz="1218776"/>
            <a:r>
              <a:rPr lang="en-US" sz="2667" b="1" dirty="0">
                <a:solidFill>
                  <a:srgbClr val="FFFFFF"/>
                </a:solidFill>
                <a:latin typeface="Arial" panose="020B0604020202020204" pitchFamily="34" charset="0"/>
                <a:cs typeface="Arial" panose="020B0604020202020204" pitchFamily="34" charset="0"/>
              </a:rPr>
              <a:t>2017Q3</a:t>
            </a:r>
          </a:p>
        </p:txBody>
      </p:sp>
      <p:pic>
        <p:nvPicPr>
          <p:cNvPr id="5" name="Picture 4"/>
          <p:cNvPicPr>
            <a:picLocks noChangeAspect="1"/>
          </p:cNvPicPr>
          <p:nvPr/>
        </p:nvPicPr>
        <p:blipFill rotWithShape="1">
          <a:blip r:embed="rId3"/>
          <a:srcRect l="15416" t="17692" r="28334" b="16224"/>
          <a:stretch/>
        </p:blipFill>
        <p:spPr>
          <a:xfrm>
            <a:off x="1624865" y="1295400"/>
            <a:ext cx="8940800" cy="4876800"/>
          </a:xfrm>
          <a:prstGeom prst="rect">
            <a:avLst/>
          </a:prstGeom>
        </p:spPr>
      </p:pic>
      <p:pic>
        <p:nvPicPr>
          <p:cNvPr id="6" name="Picture 5"/>
          <p:cNvPicPr>
            <a:picLocks noChangeAspect="1"/>
          </p:cNvPicPr>
          <p:nvPr/>
        </p:nvPicPr>
        <p:blipFill>
          <a:blip r:embed="rId4"/>
          <a:stretch>
            <a:fillRect/>
          </a:stretch>
        </p:blipFill>
        <p:spPr>
          <a:xfrm>
            <a:off x="2133600" y="4327081"/>
            <a:ext cx="2796275" cy="1455039"/>
          </a:xfrm>
          <a:prstGeom prst="rect">
            <a:avLst/>
          </a:prstGeom>
        </p:spPr>
      </p:pic>
      <p:sp>
        <p:nvSpPr>
          <p:cNvPr id="7" name="TextBox 6"/>
          <p:cNvSpPr txBox="1"/>
          <p:nvPr/>
        </p:nvSpPr>
        <p:spPr>
          <a:xfrm>
            <a:off x="7620000" y="5664200"/>
            <a:ext cx="2235200" cy="508000"/>
          </a:xfrm>
          <a:prstGeom prst="rect">
            <a:avLst/>
          </a:prstGeom>
          <a:noFill/>
        </p:spPr>
        <p:txBody>
          <a:bodyPr wrap="square" lIns="0" tIns="0" rIns="0" bIns="0" rtlCol="0">
            <a:noAutofit/>
          </a:bodyPr>
          <a:lstStyle/>
          <a:p>
            <a:pPr defTabSz="1218776"/>
            <a:r>
              <a:rPr lang="en-US" sz="2667" b="1" dirty="0">
                <a:solidFill>
                  <a:srgbClr val="FFFFFF"/>
                </a:solidFill>
                <a:latin typeface="Arial" panose="020B0604020202020204" pitchFamily="34" charset="0"/>
                <a:cs typeface="Arial" panose="020B0604020202020204" pitchFamily="34" charset="0"/>
              </a:rPr>
              <a:t>2017 Q4</a:t>
            </a:r>
          </a:p>
        </p:txBody>
      </p:sp>
      <p:sp>
        <p:nvSpPr>
          <p:cNvPr id="3" name="Slide Number Placeholder 2">
            <a:extLst>
              <a:ext uri="{FF2B5EF4-FFF2-40B4-BE49-F238E27FC236}">
                <a16:creationId xmlns:a16="http://schemas.microsoft.com/office/drawing/2014/main" id="{BE1EF979-9E32-490E-BB68-B0772F387CBD}"/>
              </a:ext>
            </a:extLst>
          </p:cNvPr>
          <p:cNvSpPr>
            <a:spLocks noGrp="1"/>
          </p:cNvSpPr>
          <p:nvPr>
            <p:ph type="sldNum" sz="quarter" idx="14"/>
          </p:nvPr>
        </p:nvSpPr>
        <p:spPr/>
        <p:txBody>
          <a:bodyPr/>
          <a:lstStyle/>
          <a:p>
            <a:fld id="{1E5366A3-0E00-430A-B059-971E374C0C45}" type="slidenum">
              <a:rPr lang="en-US" smtClean="0">
                <a:solidFill>
                  <a:srgbClr val="000000"/>
                </a:solidFill>
              </a:rPr>
              <a:pPr/>
              <a:t>28</a:t>
            </a:fld>
            <a:endParaRPr lang="en-US" normalizeH="1" dirty="0">
              <a:solidFill>
                <a:srgbClr val="000000"/>
              </a:solidFill>
            </a:endParaRPr>
          </a:p>
        </p:txBody>
      </p:sp>
    </p:spTree>
    <p:extLst>
      <p:ext uri="{BB962C8B-B14F-4D97-AF65-F5344CB8AC3E}">
        <p14:creationId xmlns:p14="http://schemas.microsoft.com/office/powerpoint/2010/main" val="1013493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668" y="365761"/>
            <a:ext cx="5871633" cy="1164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Chart 9"/>
          <p:cNvGraphicFramePr>
            <a:graphicFrameLocks/>
          </p:cNvGraphicFramePr>
          <p:nvPr>
            <p:extLst/>
          </p:nvPr>
        </p:nvGraphicFramePr>
        <p:xfrm>
          <a:off x="812801" y="1530413"/>
          <a:ext cx="10452100" cy="4738307"/>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p:cNvCxnSpPr/>
          <p:nvPr/>
        </p:nvCxnSpPr>
        <p:spPr>
          <a:xfrm>
            <a:off x="2133601" y="3225800"/>
            <a:ext cx="8947497" cy="0"/>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81F424D-1E3C-47AF-9DC6-BEC740A9BE44}"/>
              </a:ext>
            </a:extLst>
          </p:cNvPr>
          <p:cNvSpPr>
            <a:spLocks noGrp="1"/>
          </p:cNvSpPr>
          <p:nvPr>
            <p:ph type="sldNum" sz="quarter" idx="14"/>
          </p:nvPr>
        </p:nvSpPr>
        <p:spPr/>
        <p:txBody>
          <a:bodyPr/>
          <a:lstStyle/>
          <a:p>
            <a:fld id="{1E5366A3-0E00-430A-B059-971E374C0C45}" type="slidenum">
              <a:rPr lang="en-US" smtClean="0">
                <a:solidFill>
                  <a:srgbClr val="000000"/>
                </a:solidFill>
              </a:rPr>
              <a:pPr/>
              <a:t>29</a:t>
            </a:fld>
            <a:endParaRPr lang="en-US" normalizeH="1" dirty="0">
              <a:solidFill>
                <a:srgbClr val="000000"/>
              </a:solidFill>
            </a:endParaRPr>
          </a:p>
        </p:txBody>
      </p:sp>
    </p:spTree>
    <p:extLst>
      <p:ext uri="{BB962C8B-B14F-4D97-AF65-F5344CB8AC3E}">
        <p14:creationId xmlns:p14="http://schemas.microsoft.com/office/powerpoint/2010/main" val="3904239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Improving Follow Up Rates</a:t>
            </a:r>
          </a:p>
        </p:txBody>
      </p:sp>
      <p:sp>
        <p:nvSpPr>
          <p:cNvPr id="3" name="Subtitle 2"/>
          <p:cNvSpPr>
            <a:spLocks noGrp="1"/>
          </p:cNvSpPr>
          <p:nvPr>
            <p:ph type="subTitle" idx="1"/>
          </p:nvPr>
        </p:nvSpPr>
        <p:spPr>
          <a:xfrm>
            <a:off x="2142309" y="3002446"/>
            <a:ext cx="7776754" cy="1122064"/>
          </a:xfrm>
        </p:spPr>
        <p:txBody>
          <a:bodyPr/>
          <a:lstStyle/>
          <a:p>
            <a:r>
              <a:rPr lang="en-US" dirty="0"/>
              <a:t>Utilization of Phantom Appointment and Lace Tool</a:t>
            </a:r>
          </a:p>
        </p:txBody>
      </p:sp>
      <p:pic>
        <p:nvPicPr>
          <p:cNvPr id="7" name="Picture 6" descr="A close up of a logo&#10;&#10;Description generated with high confidence">
            <a:extLst>
              <a:ext uri="{FF2B5EF4-FFF2-40B4-BE49-F238E27FC236}">
                <a16:creationId xmlns:a16="http://schemas.microsoft.com/office/drawing/2014/main" id="{DA04AA89-6AE9-4FA9-806C-8AF633670D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43025" y="5124450"/>
            <a:ext cx="9505950" cy="1733550"/>
          </a:xfrm>
          <a:prstGeom prst="rect">
            <a:avLst/>
          </a:prstGeom>
        </p:spPr>
      </p:pic>
    </p:spTree>
    <p:extLst>
      <p:ext uri="{BB962C8B-B14F-4D97-AF65-F5344CB8AC3E}">
        <p14:creationId xmlns:p14="http://schemas.microsoft.com/office/powerpoint/2010/main" val="308780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3" y="-18473"/>
            <a:ext cx="10972800" cy="1239840"/>
          </a:xfrm>
        </p:spPr>
        <p:txBody>
          <a:bodyPr/>
          <a:lstStyle/>
          <a:p>
            <a:pPr algn="l"/>
            <a:r>
              <a:rPr lang="en-US" sz="4267" b="1" dirty="0">
                <a:latin typeface="Calibri" panose="020F0502020204030204" pitchFamily="34" charset="0"/>
              </a:rPr>
              <a:t>Improve Overall Defect Free Care</a:t>
            </a:r>
          </a:p>
        </p:txBody>
      </p:sp>
      <p:graphicFrame>
        <p:nvGraphicFramePr>
          <p:cNvPr id="6" name="Diagram 5"/>
          <p:cNvGraphicFramePr/>
          <p:nvPr>
            <p:extLst>
              <p:ext uri="{D42A27DB-BD31-4B8C-83A1-F6EECF244321}">
                <p14:modId xmlns:p14="http://schemas.microsoft.com/office/powerpoint/2010/main" val="3223161893"/>
              </p:ext>
            </p:extLst>
          </p:nvPr>
        </p:nvGraphicFramePr>
        <p:xfrm>
          <a:off x="101600" y="1092200"/>
          <a:ext cx="12090400" cy="5463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C:\Users\MarshaKi\AppData\Local\Temp\Temp1_UCHealth_logos_160906_FNL.ZIP\UCHealth_logos_160906_FNL\sys_hz_pos_clr_rgb.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 y="6076784"/>
            <a:ext cx="2533651" cy="781216"/>
          </a:xfrm>
          <a:prstGeom prst="rect">
            <a:avLst/>
          </a:prstGeom>
          <a:noFill/>
          <a:ln>
            <a:noFill/>
          </a:ln>
        </p:spPr>
      </p:pic>
      <p:sp>
        <p:nvSpPr>
          <p:cNvPr id="3" name="TextBox 2"/>
          <p:cNvSpPr txBox="1"/>
          <p:nvPr/>
        </p:nvSpPr>
        <p:spPr>
          <a:xfrm>
            <a:off x="5588001" y="6241709"/>
            <a:ext cx="3776132" cy="451302"/>
          </a:xfrm>
          <a:prstGeom prst="rect">
            <a:avLst/>
          </a:prstGeom>
          <a:noFill/>
        </p:spPr>
        <p:txBody>
          <a:bodyPr wrap="square" lIns="121880" tIns="60940" rIns="121880" bIns="60940" rtlCol="0">
            <a:spAutoFit/>
          </a:bodyPr>
          <a:lstStyle/>
          <a:p>
            <a:pPr defTabSz="1218776"/>
            <a:r>
              <a:rPr lang="en-US" sz="2133" dirty="0">
                <a:solidFill>
                  <a:srgbClr val="00386B"/>
                </a:solidFill>
                <a:latin typeface="Franklin Gothic Book"/>
              </a:rPr>
              <a:t>Source: ACTION Registry®</a:t>
            </a:r>
          </a:p>
        </p:txBody>
      </p:sp>
      <p:sp>
        <p:nvSpPr>
          <p:cNvPr id="5" name="Slide Number Placeholder 4">
            <a:extLst>
              <a:ext uri="{FF2B5EF4-FFF2-40B4-BE49-F238E27FC236}">
                <a16:creationId xmlns:a16="http://schemas.microsoft.com/office/drawing/2014/main" id="{BD57A0E8-22A0-4EC7-B9E5-BD95BAC5EA56}"/>
              </a:ext>
            </a:extLst>
          </p:cNvPr>
          <p:cNvSpPr>
            <a:spLocks noGrp="1"/>
          </p:cNvSpPr>
          <p:nvPr>
            <p:ph type="sldNum" sz="quarter" idx="12"/>
          </p:nvPr>
        </p:nvSpPr>
        <p:spPr/>
        <p:txBody>
          <a:bodyPr/>
          <a:lstStyle/>
          <a:p>
            <a:pPr>
              <a:defRPr/>
            </a:pPr>
            <a:fld id="{87BB26FA-3FBA-4CC0-82DF-4BA19F474145}" type="slidenum">
              <a:rPr lang="en-US" altLang="en-US" smtClean="0"/>
              <a:pPr>
                <a:defRPr/>
              </a:pPr>
              <a:t>30</a:t>
            </a:fld>
            <a:endParaRPr lang="en-US" altLang="en-US" dirty="0"/>
          </a:p>
        </p:txBody>
      </p:sp>
    </p:spTree>
    <p:extLst>
      <p:ext uri="{BB962C8B-B14F-4D97-AF65-F5344CB8AC3E}">
        <p14:creationId xmlns:p14="http://schemas.microsoft.com/office/powerpoint/2010/main" val="2670439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67" dirty="0"/>
              <a:t>Another Visual</a:t>
            </a:r>
          </a:p>
        </p:txBody>
      </p:sp>
      <p:graphicFrame>
        <p:nvGraphicFramePr>
          <p:cNvPr id="4" name="Diagram 3"/>
          <p:cNvGraphicFramePr/>
          <p:nvPr>
            <p:extLst>
              <p:ext uri="{D42A27DB-BD31-4B8C-83A1-F6EECF244321}">
                <p14:modId xmlns:p14="http://schemas.microsoft.com/office/powerpoint/2010/main" val="3429987618"/>
              </p:ext>
            </p:extLst>
          </p:nvPr>
        </p:nvGraphicFramePr>
        <p:xfrm>
          <a:off x="609600" y="1092200"/>
          <a:ext cx="10363200" cy="504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0D24825B-982A-45BC-A0EA-97CB2C5E2324}"/>
              </a:ext>
            </a:extLst>
          </p:cNvPr>
          <p:cNvSpPr>
            <a:spLocks noGrp="1"/>
          </p:cNvSpPr>
          <p:nvPr>
            <p:ph type="sldNum" sz="quarter" idx="14"/>
          </p:nvPr>
        </p:nvSpPr>
        <p:spPr/>
        <p:txBody>
          <a:bodyPr/>
          <a:lstStyle/>
          <a:p>
            <a:fld id="{1E5366A3-0E00-430A-B059-971E374C0C45}" type="slidenum">
              <a:rPr lang="en-US" smtClean="0">
                <a:solidFill>
                  <a:srgbClr val="000000"/>
                </a:solidFill>
              </a:rPr>
              <a:pPr/>
              <a:t>31</a:t>
            </a:fld>
            <a:endParaRPr lang="en-US" normalizeH="1" dirty="0">
              <a:solidFill>
                <a:srgbClr val="000000"/>
              </a:solidFill>
            </a:endParaRPr>
          </a:p>
        </p:txBody>
      </p:sp>
    </p:spTree>
    <p:extLst>
      <p:ext uri="{BB962C8B-B14F-4D97-AF65-F5344CB8AC3E}">
        <p14:creationId xmlns:p14="http://schemas.microsoft.com/office/powerpoint/2010/main" val="2196255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67" dirty="0"/>
              <a:t>2018 = New Era - Same Goals</a:t>
            </a:r>
          </a:p>
        </p:txBody>
      </p:sp>
      <p:sp>
        <p:nvSpPr>
          <p:cNvPr id="3" name="Text Placeholder 2"/>
          <p:cNvSpPr>
            <a:spLocks noGrp="1"/>
          </p:cNvSpPr>
          <p:nvPr>
            <p:ph type="body" sz="quarter" idx="12"/>
          </p:nvPr>
        </p:nvSpPr>
        <p:spPr>
          <a:xfrm>
            <a:off x="481528" y="1231900"/>
            <a:ext cx="11266365" cy="4394200"/>
          </a:xfrm>
        </p:spPr>
        <p:txBody>
          <a:bodyPr/>
          <a:lstStyle/>
          <a:p>
            <a:pPr marL="609585" indent="-609585">
              <a:buFont typeface="Wingdings" panose="05000000000000000000" pitchFamily="2" charset="2"/>
              <a:buChar char="Ø"/>
            </a:pPr>
            <a:endParaRPr lang="en-US" sz="1867" dirty="0"/>
          </a:p>
          <a:p>
            <a:pPr marL="609585" indent="-609585">
              <a:buFont typeface="Wingdings" panose="05000000000000000000" pitchFamily="2" charset="2"/>
              <a:buChar char="Ø"/>
            </a:pPr>
            <a:r>
              <a:rPr lang="en-US" sz="3733" dirty="0"/>
              <a:t>Accreditation</a:t>
            </a:r>
          </a:p>
          <a:p>
            <a:pPr marL="609585" indent="-609585">
              <a:buFont typeface="Wingdings" panose="05000000000000000000" pitchFamily="2" charset="2"/>
              <a:buChar char="Ø"/>
            </a:pPr>
            <a:endParaRPr lang="en-US" sz="1867" dirty="0"/>
          </a:p>
          <a:p>
            <a:pPr marL="609585" indent="-609585">
              <a:buFont typeface="Wingdings" panose="05000000000000000000" pitchFamily="2" charset="2"/>
              <a:buChar char="Ø"/>
            </a:pPr>
            <a:r>
              <a:rPr lang="en-US" sz="3733" dirty="0"/>
              <a:t>Clinical Efficiencies- Bundled Payment efforts</a:t>
            </a:r>
          </a:p>
          <a:p>
            <a:pPr marL="609585" indent="-609585">
              <a:buFont typeface="Wingdings" panose="05000000000000000000" pitchFamily="2" charset="2"/>
              <a:buChar char="Ø"/>
            </a:pPr>
            <a:endParaRPr lang="en-US" sz="1867" dirty="0"/>
          </a:p>
          <a:p>
            <a:pPr marL="609585" indent="-609585">
              <a:buFont typeface="Wingdings" panose="05000000000000000000" pitchFamily="2" charset="2"/>
              <a:buChar char="Ø"/>
            </a:pPr>
            <a:r>
              <a:rPr lang="en-US" sz="3733" dirty="0"/>
              <a: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131" y="1231900"/>
            <a:ext cx="6292192" cy="4751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529" y="1465264"/>
            <a:ext cx="11089500" cy="3927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973" y="2206625"/>
            <a:ext cx="5459171" cy="4094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9C961CAA-A911-4A33-BDDA-3A3553CFB95F}"/>
              </a:ext>
            </a:extLst>
          </p:cNvPr>
          <p:cNvSpPr>
            <a:spLocks noGrp="1"/>
          </p:cNvSpPr>
          <p:nvPr>
            <p:ph type="sldNum" sz="quarter" idx="14"/>
          </p:nvPr>
        </p:nvSpPr>
        <p:spPr/>
        <p:txBody>
          <a:bodyPr/>
          <a:lstStyle/>
          <a:p>
            <a:fld id="{1E5366A3-0E00-430A-B059-971E374C0C45}" type="slidenum">
              <a:rPr lang="en-US" smtClean="0">
                <a:solidFill>
                  <a:srgbClr val="000000"/>
                </a:solidFill>
              </a:rPr>
              <a:pPr/>
              <a:t>32</a:t>
            </a:fld>
            <a:endParaRPr lang="en-US" normalizeH="1" dirty="0">
              <a:solidFill>
                <a:srgbClr val="000000"/>
              </a:solidFill>
            </a:endParaRPr>
          </a:p>
        </p:txBody>
      </p:sp>
    </p:spTree>
    <p:extLst>
      <p:ext uri="{BB962C8B-B14F-4D97-AF65-F5344CB8AC3E}">
        <p14:creationId xmlns:p14="http://schemas.microsoft.com/office/powerpoint/2010/main" val="226669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100"/>
                                        </p:tgtEl>
                                      </p:cBhvr>
                                    </p:animEffect>
                                    <p:set>
                                      <p:cBhvr>
                                        <p:cTn id="11" dur="1" fill="hold">
                                          <p:stCondLst>
                                            <p:cond delay="499"/>
                                          </p:stCondLst>
                                        </p:cTn>
                                        <p:tgtEl>
                                          <p:spTgt spid="410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098"/>
                                        </p:tgtEl>
                                      </p:cBhvr>
                                    </p:animEffect>
                                    <p:set>
                                      <p:cBhvr>
                                        <p:cTn id="20" dur="1" fill="hold">
                                          <p:stCondLst>
                                            <p:cond delay="499"/>
                                          </p:stCondLst>
                                        </p:cTn>
                                        <p:tgtEl>
                                          <p:spTgt spid="409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9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4099"/>
                                        </p:tgtEl>
                                      </p:cBhvr>
                                    </p:animEffect>
                                    <p:set>
                                      <p:cBhvr>
                                        <p:cTn id="29" dur="1" fill="hold">
                                          <p:stCondLst>
                                            <p:cond delay="499"/>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67" dirty="0"/>
              <a:t>Hospital Compare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24" y="1066801"/>
            <a:ext cx="10769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9128" y="3429002"/>
            <a:ext cx="6879867" cy="335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1" y="746415"/>
            <a:ext cx="7478183" cy="4324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223504" y="2256976"/>
            <a:ext cx="3968496" cy="3968496"/>
          </a:xfrm>
          <a:prstGeom prst="rect">
            <a:avLst/>
          </a:prstGeom>
          <a:solidFill>
            <a:srgbClr val="A6093D"/>
          </a:solidFill>
          <a:ln w="25400" cap="flat" cmpd="sng" algn="ctr">
            <a:solidFill>
              <a:srgbClr val="4F81BD">
                <a:hueOff val="0"/>
                <a:satOff val="0"/>
                <a:lumOff val="0"/>
                <a:alphaOff val="0"/>
              </a:srgbClr>
            </a:solidFill>
            <a:prstDash val="solid"/>
          </a:ln>
          <a:effectLst/>
        </p:spPr>
      </p:sp>
      <p:sp>
        <p:nvSpPr>
          <p:cNvPr id="5" name="TextBox 4"/>
          <p:cNvSpPr txBox="1"/>
          <p:nvPr/>
        </p:nvSpPr>
        <p:spPr>
          <a:xfrm>
            <a:off x="8683752" y="2717224"/>
            <a:ext cx="3048000" cy="3048000"/>
          </a:xfrm>
          <a:prstGeom prst="rect">
            <a:avLst/>
          </a:prstGeom>
          <a:noFill/>
        </p:spPr>
        <p:txBody>
          <a:bodyPr wrap="square" lIns="0" tIns="0" rIns="0" bIns="0" rtlCol="0">
            <a:noAutofit/>
          </a:bodyPr>
          <a:lstStyle/>
          <a:p>
            <a:pPr algn="ctr" defTabSz="1218776"/>
            <a:r>
              <a:rPr lang="en-US" sz="3200" dirty="0">
                <a:solidFill>
                  <a:srgbClr val="FFFFFF"/>
                </a:solidFill>
                <a:latin typeface="Arial" panose="020B0604020202020204" pitchFamily="34" charset="0"/>
                <a:cs typeface="Arial" panose="020B0604020202020204" pitchFamily="34" charset="0"/>
              </a:rPr>
              <a:t>Average mortality &amp; average payment </a:t>
            </a:r>
          </a:p>
          <a:p>
            <a:pPr algn="ctr" defTabSz="1218776"/>
            <a:r>
              <a:rPr lang="en-US" sz="3200" dirty="0">
                <a:solidFill>
                  <a:srgbClr val="FFFFFF"/>
                </a:solidFill>
                <a:latin typeface="Arial" panose="020B0604020202020204" pitchFamily="34" charset="0"/>
                <a:cs typeface="Arial" panose="020B0604020202020204" pitchFamily="34" charset="0"/>
              </a:rPr>
              <a:t>1876 hospitals</a:t>
            </a:r>
          </a:p>
          <a:p>
            <a:pPr algn="ctr" defTabSz="1218776"/>
            <a:r>
              <a:rPr lang="en-US" sz="3200" dirty="0">
                <a:solidFill>
                  <a:srgbClr val="FFFFFF"/>
                </a:solidFill>
                <a:latin typeface="Arial" panose="020B0604020202020204" pitchFamily="34" charset="0"/>
                <a:cs typeface="Arial" panose="020B0604020202020204" pitchFamily="34" charset="0"/>
              </a:rPr>
              <a:t>UCH</a:t>
            </a:r>
          </a:p>
        </p:txBody>
      </p:sp>
      <p:sp>
        <p:nvSpPr>
          <p:cNvPr id="4" name="Slide Number Placeholder 3">
            <a:extLst>
              <a:ext uri="{FF2B5EF4-FFF2-40B4-BE49-F238E27FC236}">
                <a16:creationId xmlns:a16="http://schemas.microsoft.com/office/drawing/2014/main" id="{8D62A29E-D6E4-4B1D-B3CB-D85CC8592AD1}"/>
              </a:ext>
            </a:extLst>
          </p:cNvPr>
          <p:cNvSpPr>
            <a:spLocks noGrp="1"/>
          </p:cNvSpPr>
          <p:nvPr>
            <p:ph type="sldNum" sz="quarter" idx="14"/>
          </p:nvPr>
        </p:nvSpPr>
        <p:spPr/>
        <p:txBody>
          <a:bodyPr/>
          <a:lstStyle/>
          <a:p>
            <a:fld id="{1E5366A3-0E00-430A-B059-971E374C0C45}" type="slidenum">
              <a:rPr lang="en-US" smtClean="0">
                <a:solidFill>
                  <a:srgbClr val="000000"/>
                </a:solidFill>
              </a:rPr>
              <a:pPr/>
              <a:t>33</a:t>
            </a:fld>
            <a:endParaRPr lang="en-US" normalizeH="1" dirty="0">
              <a:solidFill>
                <a:srgbClr val="000000"/>
              </a:solidFill>
            </a:endParaRPr>
          </a:p>
        </p:txBody>
      </p:sp>
    </p:spTree>
    <p:extLst>
      <p:ext uri="{BB962C8B-B14F-4D97-AF65-F5344CB8AC3E}">
        <p14:creationId xmlns:p14="http://schemas.microsoft.com/office/powerpoint/2010/main" val="110992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633" y="14013"/>
            <a:ext cx="11266367" cy="974725"/>
          </a:xfrm>
        </p:spPr>
        <p:txBody>
          <a:bodyPr/>
          <a:lstStyle/>
          <a:p>
            <a:pPr algn="ctr"/>
            <a:r>
              <a:rPr lang="en-US" sz="4267" dirty="0"/>
              <a:t>Impact of Cardiac Rehab</a:t>
            </a:r>
          </a:p>
        </p:txBody>
      </p:sp>
      <p:sp>
        <p:nvSpPr>
          <p:cNvPr id="3" name="Text Placeholder 2"/>
          <p:cNvSpPr>
            <a:spLocks noGrp="1"/>
          </p:cNvSpPr>
          <p:nvPr>
            <p:ph type="body" sz="quarter" idx="12"/>
          </p:nvPr>
        </p:nvSpPr>
        <p:spPr/>
        <p:txBody>
          <a:bodyPr/>
          <a:lstStyle/>
          <a:p>
            <a:pPr marL="0" indent="0">
              <a:buNone/>
            </a:pPr>
            <a:endParaRPr lang="en-US" sz="1600"/>
          </a:p>
          <a:p>
            <a:pPr marL="0" indent="0">
              <a:buNone/>
            </a:pPr>
            <a:endParaRPr lang="en-US" sz="1600"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2" t="7333" r="34184" b="20556"/>
          <a:stretch/>
        </p:blipFill>
        <p:spPr bwMode="auto">
          <a:xfrm>
            <a:off x="1421294" y="614445"/>
            <a:ext cx="9105317" cy="5638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112000" y="2413000"/>
            <a:ext cx="4572000" cy="3149600"/>
          </a:xfrm>
          <a:prstGeom prst="rect">
            <a:avLst/>
          </a:prstGeom>
          <a:noFill/>
        </p:spPr>
        <p:txBody>
          <a:bodyPr wrap="square" lIns="0" tIns="0" rIns="0" bIns="0" rtlCol="0">
            <a:noAutofit/>
          </a:bodyPr>
          <a:lstStyle/>
          <a:p>
            <a:pPr defTabSz="1218776"/>
            <a:endParaRPr lang="en-US" sz="1600" dirty="0">
              <a:solidFill>
                <a:srgbClr val="000000"/>
              </a:solidFill>
              <a:latin typeface="Arial" panose="020B0604020202020204" pitchFamily="34" charset="0"/>
              <a:cs typeface="Arial" panose="020B0604020202020204" pitchFamily="34" charset="0"/>
            </a:endParaRPr>
          </a:p>
        </p:txBody>
      </p:sp>
      <p:sp>
        <p:nvSpPr>
          <p:cNvPr id="4" name="TextBox 3"/>
          <p:cNvSpPr txBox="1"/>
          <p:nvPr/>
        </p:nvSpPr>
        <p:spPr>
          <a:xfrm>
            <a:off x="2032000" y="6477000"/>
            <a:ext cx="1219200" cy="1219200"/>
          </a:xfrm>
          <a:prstGeom prst="rect">
            <a:avLst/>
          </a:prstGeom>
          <a:noFill/>
        </p:spPr>
        <p:txBody>
          <a:bodyPr wrap="none" lIns="0" tIns="0" rIns="0" bIns="0" rtlCol="0">
            <a:noAutofit/>
          </a:bodyPr>
          <a:lstStyle/>
          <a:p>
            <a:pPr defTabSz="1218776"/>
            <a:endParaRPr lang="en-US" sz="1600" dirty="0">
              <a:solidFill>
                <a:srgbClr val="000000"/>
              </a:solidFill>
              <a:latin typeface="Arial" panose="020B0604020202020204" pitchFamily="34" charset="0"/>
              <a:cs typeface="Arial" panose="020B0604020202020204" pitchFamily="34" charset="0"/>
            </a:endParaRPr>
          </a:p>
        </p:txBody>
      </p:sp>
      <p:sp>
        <p:nvSpPr>
          <p:cNvPr id="5" name="Rectangle 4"/>
          <p:cNvSpPr/>
          <p:nvPr/>
        </p:nvSpPr>
        <p:spPr>
          <a:xfrm>
            <a:off x="232622" y="6310495"/>
            <a:ext cx="11747501" cy="584775"/>
          </a:xfrm>
          <a:prstGeom prst="rect">
            <a:avLst/>
          </a:prstGeom>
        </p:spPr>
        <p:txBody>
          <a:bodyPr wrap="square">
            <a:spAutoFit/>
          </a:bodyPr>
          <a:lstStyle/>
          <a:p>
            <a:pPr defTabSz="1218776"/>
            <a:r>
              <a:rPr lang="en-US" sz="1600" dirty="0">
                <a:solidFill>
                  <a:srgbClr val="000000"/>
                </a:solidFill>
                <a:latin typeface="Arial"/>
                <a:hlinkClick r:id="rId4"/>
              </a:rPr>
              <a:t>https://www.ted.com/talks/susan_pinker_the_secret_to_living_longer_may_be_your_social_life/transcript</a:t>
            </a:r>
            <a:endParaRPr lang="en-US" sz="1600" dirty="0">
              <a:solidFill>
                <a:srgbClr val="000000"/>
              </a:solidFill>
              <a:latin typeface="Arial"/>
            </a:endParaRPr>
          </a:p>
          <a:p>
            <a:pPr defTabSz="1218776"/>
            <a:endParaRPr lang="en-US" sz="1600" dirty="0">
              <a:solidFill>
                <a:srgbClr val="000000"/>
              </a:solidFill>
              <a:latin typeface="Arial" panose="020B0604020202020204" pitchFamily="34" charset="0"/>
              <a:cs typeface="Arial" panose="020B0604020202020204" pitchFamily="34" charset="0"/>
            </a:endParaRPr>
          </a:p>
        </p:txBody>
      </p:sp>
      <p:sp>
        <p:nvSpPr>
          <p:cNvPr id="7" name="Right Arrow 6"/>
          <p:cNvSpPr/>
          <p:nvPr/>
        </p:nvSpPr>
        <p:spPr>
          <a:xfrm>
            <a:off x="2743200" y="3835400"/>
            <a:ext cx="1202944" cy="465203"/>
          </a:xfrm>
          <a:prstGeom prs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776"/>
            <a:endParaRPr lang="en-US" sz="2400">
              <a:solidFill>
                <a:srgbClr val="FFFFFF"/>
              </a:solidFill>
              <a:latin typeface="Arial"/>
            </a:endParaRPr>
          </a:p>
        </p:txBody>
      </p:sp>
      <p:sp>
        <p:nvSpPr>
          <p:cNvPr id="8" name="Slide Number Placeholder 7">
            <a:extLst>
              <a:ext uri="{FF2B5EF4-FFF2-40B4-BE49-F238E27FC236}">
                <a16:creationId xmlns:a16="http://schemas.microsoft.com/office/drawing/2014/main" id="{09B022DE-5F2D-4A13-A567-9E027B3DE245}"/>
              </a:ext>
            </a:extLst>
          </p:cNvPr>
          <p:cNvSpPr>
            <a:spLocks noGrp="1"/>
          </p:cNvSpPr>
          <p:nvPr>
            <p:ph type="sldNum" sz="quarter" idx="14"/>
          </p:nvPr>
        </p:nvSpPr>
        <p:spPr/>
        <p:txBody>
          <a:bodyPr/>
          <a:lstStyle/>
          <a:p>
            <a:fld id="{1E5366A3-0E00-430A-B059-971E374C0C45}" type="slidenum">
              <a:rPr lang="en-US" smtClean="0">
                <a:solidFill>
                  <a:srgbClr val="000000"/>
                </a:solidFill>
              </a:rPr>
              <a:pPr/>
              <a:t>34</a:t>
            </a:fld>
            <a:endParaRPr lang="en-US" normalizeH="1" dirty="0">
              <a:solidFill>
                <a:srgbClr val="000000"/>
              </a:solidFill>
            </a:endParaRPr>
          </a:p>
        </p:txBody>
      </p:sp>
    </p:spTree>
    <p:extLst>
      <p:ext uri="{BB962C8B-B14F-4D97-AF65-F5344CB8AC3E}">
        <p14:creationId xmlns:p14="http://schemas.microsoft.com/office/powerpoint/2010/main" val="1530597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Summary</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0800" y="177800"/>
            <a:ext cx="8166101" cy="599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1803400"/>
            <a:ext cx="3454400" cy="3352800"/>
          </a:xfrm>
          <a:prstGeom prst="rect">
            <a:avLst/>
          </a:prstGeom>
          <a:noFill/>
        </p:spPr>
        <p:txBody>
          <a:bodyPr wrap="square" lIns="0" tIns="0" rIns="0" bIns="0" rtlCol="0">
            <a:noAutofit/>
          </a:bodyPr>
          <a:lstStyle/>
          <a:p>
            <a:pPr algn="ctr" defTabSz="1218776"/>
            <a:r>
              <a:rPr lang="en-US" sz="4267" i="1" dirty="0">
                <a:solidFill>
                  <a:srgbClr val="000000"/>
                </a:solidFill>
                <a:latin typeface="Arial" panose="020B0604020202020204" pitchFamily="34" charset="0"/>
                <a:cs typeface="Arial" panose="020B0604020202020204" pitchFamily="34" charset="0"/>
              </a:rPr>
              <a:t>Possibilities for patient-centered education are endless!</a:t>
            </a:r>
          </a:p>
        </p:txBody>
      </p:sp>
      <p:sp>
        <p:nvSpPr>
          <p:cNvPr id="3" name="Slide Number Placeholder 2">
            <a:extLst>
              <a:ext uri="{FF2B5EF4-FFF2-40B4-BE49-F238E27FC236}">
                <a16:creationId xmlns:a16="http://schemas.microsoft.com/office/drawing/2014/main" id="{F77CFFE6-63A6-4FDD-BD86-AEB9B2C3E576}"/>
              </a:ext>
            </a:extLst>
          </p:cNvPr>
          <p:cNvSpPr>
            <a:spLocks noGrp="1"/>
          </p:cNvSpPr>
          <p:nvPr>
            <p:ph type="sldNum" sz="quarter" idx="14"/>
          </p:nvPr>
        </p:nvSpPr>
        <p:spPr/>
        <p:txBody>
          <a:bodyPr/>
          <a:lstStyle/>
          <a:p>
            <a:fld id="{1E5366A3-0E00-430A-B059-971E374C0C45}" type="slidenum">
              <a:rPr lang="en-US" smtClean="0">
                <a:solidFill>
                  <a:srgbClr val="000000"/>
                </a:solidFill>
              </a:rPr>
              <a:pPr/>
              <a:t>35</a:t>
            </a:fld>
            <a:endParaRPr lang="en-US" normalizeH="1" dirty="0">
              <a:solidFill>
                <a:srgbClr val="000000"/>
              </a:solidFill>
            </a:endParaRPr>
          </a:p>
        </p:txBody>
      </p:sp>
    </p:spTree>
    <p:extLst>
      <p:ext uri="{BB962C8B-B14F-4D97-AF65-F5344CB8AC3E}">
        <p14:creationId xmlns:p14="http://schemas.microsoft.com/office/powerpoint/2010/main" val="2113310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C9D5B3-DCA9-425D-95D3-6CE72A25E2F6}"/>
              </a:ext>
            </a:extLst>
          </p:cNvPr>
          <p:cNvSpPr>
            <a:spLocks noGrp="1"/>
          </p:cNvSpPr>
          <p:nvPr>
            <p:ph type="title"/>
          </p:nvPr>
        </p:nvSpPr>
        <p:spPr>
          <a:xfrm>
            <a:off x="2378694" y="2523736"/>
            <a:ext cx="7434611" cy="905264"/>
          </a:xfrm>
        </p:spPr>
        <p:txBody>
          <a:bodyPr/>
          <a:lstStyle/>
          <a:p>
            <a:pPr algn="ctr"/>
            <a:r>
              <a:rPr lang="en-US" sz="5400" dirty="0"/>
              <a:t>Questions?</a:t>
            </a:r>
          </a:p>
        </p:txBody>
      </p:sp>
      <p:sp>
        <p:nvSpPr>
          <p:cNvPr id="4" name="Slide Number Placeholder 3">
            <a:extLst>
              <a:ext uri="{FF2B5EF4-FFF2-40B4-BE49-F238E27FC236}">
                <a16:creationId xmlns:a16="http://schemas.microsoft.com/office/drawing/2014/main" id="{2C7C7878-C570-417D-8321-13A8ABBBC03F}"/>
              </a:ext>
            </a:extLst>
          </p:cNvPr>
          <p:cNvSpPr>
            <a:spLocks noGrp="1"/>
          </p:cNvSpPr>
          <p:nvPr>
            <p:ph type="sldNum" sz="quarter" idx="4294967295"/>
          </p:nvPr>
        </p:nvSpPr>
        <p:spPr>
          <a:xfrm>
            <a:off x="11447463" y="6605588"/>
            <a:ext cx="744537" cy="169862"/>
          </a:xfrm>
        </p:spPr>
        <p:txBody>
          <a:bodyPr/>
          <a:lstStyle/>
          <a:p>
            <a:fld id="{1E5366A3-0E00-430A-B059-971E374C0C45}" type="slidenum">
              <a:rPr lang="en-US" smtClean="0">
                <a:solidFill>
                  <a:srgbClr val="000000"/>
                </a:solidFill>
              </a:rPr>
              <a:pPr/>
              <a:t>36</a:t>
            </a:fld>
            <a:endParaRPr lang="en-US" normalizeH="1" dirty="0">
              <a:solidFill>
                <a:srgbClr val="000000"/>
              </a:solidFill>
            </a:endParaRPr>
          </a:p>
        </p:txBody>
      </p:sp>
    </p:spTree>
    <p:extLst>
      <p:ext uri="{BB962C8B-B14F-4D97-AF65-F5344CB8AC3E}">
        <p14:creationId xmlns:p14="http://schemas.microsoft.com/office/powerpoint/2010/main" val="3916187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E1954-C8C0-4BB5-B07B-6584F8BAD8A7}"/>
              </a:ext>
            </a:extLst>
          </p:cNvPr>
          <p:cNvSpPr>
            <a:spLocks noGrp="1"/>
          </p:cNvSpPr>
          <p:nvPr>
            <p:ph type="title"/>
          </p:nvPr>
        </p:nvSpPr>
        <p:spPr>
          <a:xfrm>
            <a:off x="609600" y="1000724"/>
            <a:ext cx="10972800" cy="1143000"/>
          </a:xfrm>
        </p:spPr>
        <p:txBody>
          <a:bodyPr/>
          <a:lstStyle/>
          <a:p>
            <a:r>
              <a:rPr lang="en-US" sz="5400" dirty="0">
                <a:latin typeface="Calibri" panose="020F0502020204030204" pitchFamily="34" charset="0"/>
                <a:cs typeface="Calibri" panose="020F0502020204030204" pitchFamily="34" charset="0"/>
              </a:rPr>
              <a:t>Upcoming Webinars</a:t>
            </a:r>
          </a:p>
        </p:txBody>
      </p:sp>
      <p:sp>
        <p:nvSpPr>
          <p:cNvPr id="3" name="Content Placeholder 2">
            <a:extLst>
              <a:ext uri="{FF2B5EF4-FFF2-40B4-BE49-F238E27FC236}">
                <a16:creationId xmlns:a16="http://schemas.microsoft.com/office/drawing/2014/main" id="{DB71C818-5866-43F3-9CB9-160C7874F2BC}"/>
              </a:ext>
            </a:extLst>
          </p:cNvPr>
          <p:cNvSpPr>
            <a:spLocks noGrp="1"/>
          </p:cNvSpPr>
          <p:nvPr>
            <p:ph idx="1"/>
          </p:nvPr>
        </p:nvSpPr>
        <p:spPr>
          <a:xfrm>
            <a:off x="609600" y="2615955"/>
            <a:ext cx="10972800" cy="967217"/>
          </a:xfrm>
        </p:spPr>
        <p:txBody>
          <a:bodyPr/>
          <a:lstStyle/>
          <a:p>
            <a:pPr marL="0" indent="0">
              <a:spcBef>
                <a:spcPts val="0"/>
              </a:spcBef>
              <a:spcAft>
                <a:spcPts val="0"/>
              </a:spcAft>
              <a:buNone/>
            </a:pPr>
            <a:r>
              <a:rPr lang="en-US" sz="4000" b="1" dirty="0">
                <a:latin typeface="Calibri" panose="020F0502020204030204" pitchFamily="34" charset="0"/>
                <a:ea typeface="Calibri" panose="020F0502020204030204" pitchFamily="34" charset="0"/>
                <a:cs typeface="Calibri" panose="020F0502020204030204" pitchFamily="34" charset="0"/>
              </a:rPr>
              <a:t>Webinar 4:</a:t>
            </a:r>
            <a:r>
              <a:rPr lang="en-US" sz="4000" dirty="0">
                <a:latin typeface="Calibri" panose="020F0502020204030204" pitchFamily="34" charset="0"/>
                <a:ea typeface="Calibri" panose="020F0502020204030204" pitchFamily="34" charset="0"/>
                <a:cs typeface="Calibri" panose="020F0502020204030204" pitchFamily="34" charset="0"/>
              </a:rPr>
              <a:t> Thursday, November 29</a:t>
            </a:r>
            <a:r>
              <a:rPr lang="en-US" sz="4000" baseline="30000" dirty="0">
                <a:latin typeface="Calibri" panose="020F0502020204030204" pitchFamily="34" charset="0"/>
                <a:ea typeface="Calibri" panose="020F0502020204030204" pitchFamily="34" charset="0"/>
                <a:cs typeface="Calibri" panose="020F0502020204030204" pitchFamily="34" charset="0"/>
              </a:rPr>
              <a:t>th</a:t>
            </a:r>
            <a:r>
              <a:rPr lang="en-US" sz="4000" dirty="0">
                <a:latin typeface="Calibri" panose="020F0502020204030204" pitchFamily="34" charset="0"/>
                <a:ea typeface="Calibri" panose="020F0502020204030204" pitchFamily="34" charset="0"/>
                <a:cs typeface="Calibri" panose="020F0502020204030204" pitchFamily="34" charset="0"/>
              </a:rPr>
              <a:t>, 12 - 1 pm EST</a:t>
            </a:r>
          </a:p>
        </p:txBody>
      </p:sp>
    </p:spTree>
    <p:extLst>
      <p:ext uri="{BB962C8B-B14F-4D97-AF65-F5344CB8AC3E}">
        <p14:creationId xmlns:p14="http://schemas.microsoft.com/office/powerpoint/2010/main" val="1696118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5272-E8AF-4772-B108-25477B0CD531}"/>
              </a:ext>
            </a:extLst>
          </p:cNvPr>
          <p:cNvSpPr>
            <a:spLocks noGrp="1"/>
          </p:cNvSpPr>
          <p:nvPr>
            <p:ph type="title"/>
          </p:nvPr>
        </p:nvSpPr>
        <p:spPr>
          <a:xfrm>
            <a:off x="609600" y="1060359"/>
            <a:ext cx="10972800" cy="1143000"/>
          </a:xfrm>
        </p:spPr>
        <p:txBody>
          <a:bodyPr/>
          <a:lstStyle/>
          <a:p>
            <a:r>
              <a:rPr lang="en-US" dirty="0">
                <a:latin typeface="Calibri" panose="020F0502020204030204" pitchFamily="34" charset="0"/>
                <a:cs typeface="Calibri" panose="020F0502020204030204" pitchFamily="34" charset="0"/>
              </a:rPr>
              <a:t>Learning Network - Listserv</a:t>
            </a:r>
          </a:p>
        </p:txBody>
      </p:sp>
      <p:sp>
        <p:nvSpPr>
          <p:cNvPr id="3" name="Content Placeholder 2">
            <a:extLst>
              <a:ext uri="{FF2B5EF4-FFF2-40B4-BE49-F238E27FC236}">
                <a16:creationId xmlns:a16="http://schemas.microsoft.com/office/drawing/2014/main" id="{1CF79F5F-E4A4-4733-BE43-8D3745EB82E5}"/>
              </a:ext>
            </a:extLst>
          </p:cNvPr>
          <p:cNvSpPr>
            <a:spLocks noGrp="1"/>
          </p:cNvSpPr>
          <p:nvPr>
            <p:ph idx="1"/>
          </p:nvPr>
        </p:nvSpPr>
        <p:spPr>
          <a:xfrm>
            <a:off x="496957" y="2643882"/>
            <a:ext cx="11430000" cy="1570236"/>
          </a:xfrm>
        </p:spPr>
        <p:txBody>
          <a:bodyPr/>
          <a:lstStyle/>
          <a:p>
            <a:pPr marL="0" indent="0" algn="ctr">
              <a:buNone/>
            </a:pPr>
            <a:r>
              <a:rPr lang="en-US" sz="4400" b="1" dirty="0">
                <a:latin typeface="Calibri" panose="020F0502020204030204" pitchFamily="34" charset="0"/>
                <a:cs typeface="Calibri" panose="020F0502020204030204" pitchFamily="34" charset="0"/>
              </a:rPr>
              <a:t>Join the Patient Navigator Community:</a:t>
            </a:r>
          </a:p>
          <a:p>
            <a:pPr marL="0" indent="0" algn="ctr">
              <a:buNone/>
            </a:pPr>
            <a:r>
              <a:rPr lang="en-US" sz="4400" dirty="0">
                <a:latin typeface="Calibri" panose="020F0502020204030204" pitchFamily="34" charset="0"/>
                <a:cs typeface="Calibri" panose="020F0502020204030204" pitchFamily="34" charset="0"/>
              </a:rPr>
              <a:t>patientnavigatorfocusmi@lists.acc.org</a:t>
            </a:r>
          </a:p>
        </p:txBody>
      </p:sp>
    </p:spTree>
    <p:extLst>
      <p:ext uri="{BB962C8B-B14F-4D97-AF65-F5344CB8AC3E}">
        <p14:creationId xmlns:p14="http://schemas.microsoft.com/office/powerpoint/2010/main" val="3526075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txBox="1">
            <a:spLocks/>
          </p:cNvSpPr>
          <p:nvPr/>
        </p:nvSpPr>
        <p:spPr bwMode="auto">
          <a:xfrm>
            <a:off x="2557462" y="4127278"/>
            <a:ext cx="69342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18415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273050" indent="1841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273050" indent="18415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273050" indent="18415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73050" indent="18415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730250" indent="18415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1187450" indent="18415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1644650" indent="18415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2101850" indent="18415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273044" marR="0" lvl="0" indent="184145" algn="ctr" defTabSz="457189"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600" b="0" i="1" u="none" strike="noStrike" kern="1200" cap="none" spc="0" normalizeH="0" baseline="0" noProof="0" dirty="0">
                <a:ln>
                  <a:noFill/>
                </a:ln>
                <a:solidFill>
                  <a:srgbClr val="1F497D"/>
                </a:solidFill>
                <a:effectLst/>
                <a:uLnTx/>
                <a:uFillTx/>
                <a:latin typeface="Calibri" panose="020F0502020204030204" pitchFamily="34" charset="0"/>
                <a:ea typeface="MS PGothic" panose="020B0600070205080204" pitchFamily="34" charset="-128"/>
                <a:cs typeface="+mn-cs"/>
              </a:rPr>
              <a:t>Please submit your questions for the moderated question and answer session</a:t>
            </a:r>
            <a:r>
              <a:rPr kumimoji="0" lang="en-US" altLang="en-US" sz="3600" b="0" i="0" u="none" strike="noStrike" kern="1200" cap="none" spc="0" normalizeH="0" baseline="0" noProof="0" dirty="0">
                <a:ln>
                  <a:noFill/>
                </a:ln>
                <a:solidFill>
                  <a:srgbClr val="1F497D"/>
                </a:solidFill>
                <a:effectLst/>
                <a:uLnTx/>
                <a:uFillTx/>
                <a:latin typeface="Calibri" panose="020F0502020204030204" pitchFamily="34" charset="0"/>
                <a:ea typeface="MS PGothic" panose="020B0600070205080204" pitchFamily="34" charset="-128"/>
                <a:cs typeface="+mn-cs"/>
              </a:rPr>
              <a:t>.</a:t>
            </a:r>
          </a:p>
        </p:txBody>
      </p:sp>
      <p:sp>
        <p:nvSpPr>
          <p:cNvPr id="8" name="Title 5">
            <a:extLst>
              <a:ext uri="{FF2B5EF4-FFF2-40B4-BE49-F238E27FC236}">
                <a16:creationId xmlns:a16="http://schemas.microsoft.com/office/drawing/2014/main" id="{31BE2CA8-F01C-4765-8219-3C1B435C02C1}"/>
              </a:ext>
            </a:extLst>
          </p:cNvPr>
          <p:cNvSpPr>
            <a:spLocks noGrp="1"/>
          </p:cNvSpPr>
          <p:nvPr>
            <p:ph type="title"/>
          </p:nvPr>
        </p:nvSpPr>
        <p:spPr>
          <a:xfrm>
            <a:off x="1981200" y="2856091"/>
            <a:ext cx="8229600" cy="857250"/>
          </a:xfrm>
        </p:spPr>
        <p:txBody>
          <a:bodyPr/>
          <a:lstStyle/>
          <a:p>
            <a:r>
              <a:rPr lang="en-US" sz="6000" dirty="0">
                <a:latin typeface="Calibri" panose="020F0502020204030204" pitchFamily="34" charset="0"/>
                <a:cs typeface="Calibri" panose="020F0502020204030204" pitchFamily="34" charset="0"/>
              </a:rPr>
              <a:t>Questions</a:t>
            </a:r>
            <a:r>
              <a:rPr lang="en-US" sz="72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7A72752D-9E4D-4A9E-ACCB-7BD0CD322B94}"/>
              </a:ext>
            </a:extLst>
          </p:cNvPr>
          <p:cNvPicPr>
            <a:picLocks noChangeAspect="1"/>
          </p:cNvPicPr>
          <p:nvPr/>
        </p:nvPicPr>
        <p:blipFill>
          <a:blip r:embed="rId2"/>
          <a:stretch>
            <a:fillRect/>
          </a:stretch>
        </p:blipFill>
        <p:spPr>
          <a:xfrm>
            <a:off x="303494" y="307545"/>
            <a:ext cx="5576847" cy="1650048"/>
          </a:xfrm>
          <a:prstGeom prst="rect">
            <a:avLst/>
          </a:prstGeom>
        </p:spPr>
      </p:pic>
    </p:spTree>
    <p:extLst>
      <p:ext uri="{BB962C8B-B14F-4D97-AF65-F5344CB8AC3E}">
        <p14:creationId xmlns:p14="http://schemas.microsoft.com/office/powerpoint/2010/main" val="1369725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7886" y="1771851"/>
            <a:ext cx="5206841" cy="2771774"/>
          </a:xfrm>
        </p:spPr>
        <p:txBody>
          <a:bodyPr>
            <a:normAutofit/>
          </a:bodyPr>
          <a:lstStyle/>
          <a:p>
            <a:pPr marL="342900" indent="-342900">
              <a:buFont typeface="Arial" panose="020B0604020202020204" pitchFamily="34" charset="0"/>
              <a:buChar char="•"/>
            </a:pPr>
            <a:r>
              <a:rPr lang="en-US" sz="2000" dirty="0"/>
              <a:t>Located in Green Bay WI</a:t>
            </a:r>
          </a:p>
          <a:p>
            <a:pPr marL="342900" indent="-342900">
              <a:buFont typeface="Arial" panose="020B0604020202020204" pitchFamily="34" charset="0"/>
              <a:buChar char="•"/>
            </a:pPr>
            <a:r>
              <a:rPr lang="en-US" sz="2000" dirty="0"/>
              <a:t>167 Bed Facility</a:t>
            </a:r>
          </a:p>
          <a:p>
            <a:pPr marL="342900" indent="-342900">
              <a:buFont typeface="Arial" panose="020B0604020202020204" pitchFamily="34" charset="0"/>
              <a:buChar char="•"/>
            </a:pPr>
            <a:r>
              <a:rPr lang="en-US" sz="2000" dirty="0"/>
              <a:t>Delegate Hospital for Patient Navigator 2.0 (Focus MI)</a:t>
            </a:r>
          </a:p>
        </p:txBody>
      </p:sp>
      <p:sp>
        <p:nvSpPr>
          <p:cNvPr id="11" name="Title 1">
            <a:extLst>
              <a:ext uri="{FF2B5EF4-FFF2-40B4-BE49-F238E27FC236}">
                <a16:creationId xmlns:a16="http://schemas.microsoft.com/office/drawing/2014/main" id="{D9E77198-C2CA-4CD7-BA12-09FA120C0C05}"/>
              </a:ext>
            </a:extLst>
          </p:cNvPr>
          <p:cNvSpPr txBox="1">
            <a:spLocks/>
          </p:cNvSpPr>
          <p:nvPr/>
        </p:nvSpPr>
        <p:spPr>
          <a:xfrm>
            <a:off x="617887" y="361950"/>
            <a:ext cx="5419025" cy="133349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i="0" kern="1200" baseline="0">
                <a:solidFill>
                  <a:schemeClr val="tx2"/>
                </a:solidFill>
                <a:latin typeface="Georgia"/>
                <a:ea typeface="+mj-ea"/>
                <a:cs typeface="Georgia"/>
              </a:defRPr>
            </a:lvl1pPr>
          </a:lstStyle>
          <a:p>
            <a:r>
              <a:rPr lang="en-US" dirty="0"/>
              <a:t>Aurora BayCare Medical Center</a:t>
            </a:r>
          </a:p>
        </p:txBody>
      </p:sp>
      <p:pic>
        <p:nvPicPr>
          <p:cNvPr id="15" name="Picture 14">
            <a:extLst>
              <a:ext uri="{FF2B5EF4-FFF2-40B4-BE49-F238E27FC236}">
                <a16:creationId xmlns:a16="http://schemas.microsoft.com/office/drawing/2014/main" id="{6F0DAA77-5128-4941-81E7-D2EAB2C4122F}"/>
              </a:ext>
            </a:extLst>
          </p:cNvPr>
          <p:cNvPicPr>
            <a:picLocks noChangeAspect="1"/>
          </p:cNvPicPr>
          <p:nvPr/>
        </p:nvPicPr>
        <p:blipFill rotWithShape="1">
          <a:blip r:embed="rId2"/>
          <a:srcRect b="4128"/>
          <a:stretch/>
        </p:blipFill>
        <p:spPr>
          <a:xfrm>
            <a:off x="1343025" y="4867276"/>
            <a:ext cx="9505950" cy="1990724"/>
          </a:xfrm>
          <a:prstGeom prst="rect">
            <a:avLst/>
          </a:prstGeom>
        </p:spPr>
      </p:pic>
      <p:sp>
        <p:nvSpPr>
          <p:cNvPr id="16" name="Rectangle 15">
            <a:extLst>
              <a:ext uri="{FF2B5EF4-FFF2-40B4-BE49-F238E27FC236}">
                <a16:creationId xmlns:a16="http://schemas.microsoft.com/office/drawing/2014/main" id="{BE29BA1A-D873-4332-86C7-FD61C26D0310}"/>
              </a:ext>
            </a:extLst>
          </p:cNvPr>
          <p:cNvSpPr/>
          <p:nvPr/>
        </p:nvSpPr>
        <p:spPr>
          <a:xfrm>
            <a:off x="3543300" y="5778500"/>
            <a:ext cx="5181600" cy="50800"/>
          </a:xfrm>
          <a:prstGeom prst="rect">
            <a:avLst/>
          </a:prstGeom>
          <a:solidFill>
            <a:srgbClr val="008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F08E027-51E8-48FD-96B0-6D8DD89D85DB}"/>
              </a:ext>
            </a:extLst>
          </p:cNvPr>
          <p:cNvSpPr/>
          <p:nvPr/>
        </p:nvSpPr>
        <p:spPr>
          <a:xfrm>
            <a:off x="3327400" y="5703890"/>
            <a:ext cx="1689100" cy="125410"/>
          </a:xfrm>
          <a:prstGeom prst="rect">
            <a:avLst/>
          </a:prstGeom>
          <a:solidFill>
            <a:srgbClr val="008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AB3DBA9-07E8-4E9B-97D7-334DA0A7BC45}"/>
              </a:ext>
            </a:extLst>
          </p:cNvPr>
          <p:cNvSpPr/>
          <p:nvPr/>
        </p:nvSpPr>
        <p:spPr>
          <a:xfrm>
            <a:off x="5399086" y="5690395"/>
            <a:ext cx="3325813" cy="125410"/>
          </a:xfrm>
          <a:prstGeom prst="rect">
            <a:avLst/>
          </a:prstGeom>
          <a:solidFill>
            <a:srgbClr val="008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A0AAAC1-5D54-46D3-9871-6173776C54AB}"/>
              </a:ext>
            </a:extLst>
          </p:cNvPr>
          <p:cNvSpPr/>
          <p:nvPr/>
        </p:nvSpPr>
        <p:spPr>
          <a:xfrm>
            <a:off x="6426200" y="6019800"/>
            <a:ext cx="1689100" cy="125410"/>
          </a:xfrm>
          <a:prstGeom prst="rect">
            <a:avLst/>
          </a:prstGeom>
          <a:solidFill>
            <a:srgbClr val="0080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0FCA850-3456-407C-8EC4-C95EF25FE54C}"/>
              </a:ext>
            </a:extLst>
          </p:cNvPr>
          <p:cNvSpPr/>
          <p:nvPr/>
        </p:nvSpPr>
        <p:spPr>
          <a:xfrm>
            <a:off x="5950712" y="2849545"/>
            <a:ext cx="203200" cy="1984376"/>
          </a:xfrm>
          <a:prstGeom prst="rect">
            <a:avLst/>
          </a:prstGeom>
          <a:solidFill>
            <a:srgbClr val="F2F1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B54E540-970E-419F-A1E3-36FF0560507F}"/>
              </a:ext>
            </a:extLst>
          </p:cNvPr>
          <p:cNvPicPr>
            <a:picLocks noChangeAspect="1"/>
          </p:cNvPicPr>
          <p:nvPr/>
        </p:nvPicPr>
        <p:blipFill rotWithShape="1">
          <a:blip r:embed="rId3"/>
          <a:srcRect l="40466"/>
          <a:stretch/>
        </p:blipFill>
        <p:spPr>
          <a:xfrm>
            <a:off x="6153912" y="22694"/>
            <a:ext cx="5419025" cy="4842507"/>
          </a:xfrm>
          <a:prstGeom prst="rect">
            <a:avLst/>
          </a:prstGeom>
        </p:spPr>
      </p:pic>
      <p:pic>
        <p:nvPicPr>
          <p:cNvPr id="31" name="Picture 30">
            <a:extLst>
              <a:ext uri="{FF2B5EF4-FFF2-40B4-BE49-F238E27FC236}">
                <a16:creationId xmlns:a16="http://schemas.microsoft.com/office/drawing/2014/main" id="{7C506FED-E947-4D1C-8A9F-B4C83AE5F56D}"/>
              </a:ext>
            </a:extLst>
          </p:cNvPr>
          <p:cNvPicPr>
            <a:picLocks noChangeAspect="1"/>
          </p:cNvPicPr>
          <p:nvPr/>
        </p:nvPicPr>
        <p:blipFill rotWithShape="1">
          <a:blip r:embed="rId4"/>
          <a:srcRect t="4245" b="544"/>
          <a:stretch/>
        </p:blipFill>
        <p:spPr>
          <a:xfrm>
            <a:off x="11331573" y="36577"/>
            <a:ext cx="409575" cy="4806488"/>
          </a:xfrm>
          <a:prstGeom prst="rect">
            <a:avLst/>
          </a:prstGeom>
        </p:spPr>
      </p:pic>
    </p:spTree>
    <p:extLst>
      <p:ext uri="{BB962C8B-B14F-4D97-AF65-F5344CB8AC3E}">
        <p14:creationId xmlns:p14="http://schemas.microsoft.com/office/powerpoint/2010/main" val="3726923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Our Team</a:t>
            </a:r>
          </a:p>
        </p:txBody>
      </p:sp>
      <p:sp>
        <p:nvSpPr>
          <p:cNvPr id="5" name="Slide Number Placeholder 4"/>
          <p:cNvSpPr>
            <a:spLocks noGrp="1"/>
          </p:cNvSpPr>
          <p:nvPr>
            <p:ph type="sldNum" sz="quarter" idx="4"/>
          </p:nvPr>
        </p:nvSpPr>
        <p:spPr/>
        <p:txBody>
          <a:bodyPr/>
          <a:lstStyle/>
          <a:p>
            <a:r>
              <a:rPr lang="en-US"/>
              <a:t>© Aurora Health Care  |  </a:t>
            </a:r>
            <a:fld id="{6B9F9FCA-0727-EE4F-B024-FD2A27E0A5B6}" type="slidenum">
              <a:rPr lang="en-US" smtClean="0"/>
              <a:pPr/>
              <a:t>5</a:t>
            </a:fld>
            <a:endParaRPr lang="en-US" dirty="0"/>
          </a:p>
        </p:txBody>
      </p:sp>
      <p:pic>
        <p:nvPicPr>
          <p:cNvPr id="7" name="Picture 6">
            <a:extLst>
              <a:ext uri="{FF2B5EF4-FFF2-40B4-BE49-F238E27FC236}">
                <a16:creationId xmlns:a16="http://schemas.microsoft.com/office/drawing/2014/main" id="{040DA452-5880-48C2-BE54-CCDF355E37A5}"/>
              </a:ext>
            </a:extLst>
          </p:cNvPr>
          <p:cNvPicPr>
            <a:picLocks noChangeAspect="1"/>
          </p:cNvPicPr>
          <p:nvPr/>
        </p:nvPicPr>
        <p:blipFill>
          <a:blip r:embed="rId2"/>
          <a:stretch>
            <a:fillRect/>
          </a:stretch>
        </p:blipFill>
        <p:spPr>
          <a:xfrm>
            <a:off x="390957" y="6356353"/>
            <a:ext cx="3533775" cy="400050"/>
          </a:xfrm>
          <a:prstGeom prst="rect">
            <a:avLst/>
          </a:prstGeom>
        </p:spPr>
      </p:pic>
      <p:sp>
        <p:nvSpPr>
          <p:cNvPr id="8" name="Rectangle 7">
            <a:extLst>
              <a:ext uri="{FF2B5EF4-FFF2-40B4-BE49-F238E27FC236}">
                <a16:creationId xmlns:a16="http://schemas.microsoft.com/office/drawing/2014/main" id="{07512E08-26EC-4FA2-82D4-E81BC26B8F12}"/>
              </a:ext>
            </a:extLst>
          </p:cNvPr>
          <p:cNvSpPr/>
          <p:nvPr/>
        </p:nvSpPr>
        <p:spPr>
          <a:xfrm>
            <a:off x="3623889" y="6310315"/>
            <a:ext cx="1340427"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1AD2C1-9565-4A45-9663-3CB4AD548A96}"/>
              </a:ext>
            </a:extLst>
          </p:cNvPr>
          <p:cNvPicPr>
            <a:picLocks noChangeAspect="1"/>
          </p:cNvPicPr>
          <p:nvPr/>
        </p:nvPicPr>
        <p:blipFill>
          <a:blip r:embed="rId3"/>
          <a:stretch>
            <a:fillRect/>
          </a:stretch>
        </p:blipFill>
        <p:spPr>
          <a:xfrm>
            <a:off x="6929062" y="543791"/>
            <a:ext cx="4867275" cy="6324600"/>
          </a:xfrm>
          <a:prstGeom prst="rect">
            <a:avLst/>
          </a:prstGeom>
        </p:spPr>
      </p:pic>
      <p:sp>
        <p:nvSpPr>
          <p:cNvPr id="11" name="Content Placeholder 10">
            <a:extLst>
              <a:ext uri="{FF2B5EF4-FFF2-40B4-BE49-F238E27FC236}">
                <a16:creationId xmlns:a16="http://schemas.microsoft.com/office/drawing/2014/main" id="{30DB771C-C052-40CF-A1BE-7EF2665B2624}"/>
              </a:ext>
            </a:extLst>
          </p:cNvPr>
          <p:cNvSpPr>
            <a:spLocks noGrp="1"/>
          </p:cNvSpPr>
          <p:nvPr>
            <p:ph idx="1"/>
          </p:nvPr>
        </p:nvSpPr>
        <p:spPr/>
        <p:txBody>
          <a:bodyPr/>
          <a:lstStyle/>
          <a:p>
            <a:r>
              <a:rPr lang="en-US" dirty="0"/>
              <a:t>Director – Dr. Scott </a:t>
            </a:r>
            <a:r>
              <a:rPr lang="en-US" dirty="0" err="1"/>
              <a:t>Weslow</a:t>
            </a:r>
            <a:endParaRPr lang="en-US" dirty="0"/>
          </a:p>
          <a:p>
            <a:r>
              <a:rPr lang="en-US" dirty="0"/>
              <a:t>Director of Quality – Julie </a:t>
            </a:r>
            <a:r>
              <a:rPr lang="en-US" dirty="0" err="1"/>
              <a:t>Pomasl</a:t>
            </a:r>
            <a:r>
              <a:rPr lang="en-US" dirty="0"/>
              <a:t>, RN</a:t>
            </a:r>
          </a:p>
          <a:p>
            <a:r>
              <a:rPr lang="en-US" dirty="0"/>
              <a:t>Quality Improvement Coordinator – Julie Manny, RN</a:t>
            </a:r>
          </a:p>
          <a:p>
            <a:r>
              <a:rPr lang="en-US" dirty="0"/>
              <a:t>Transitional Care RN/ Patient Navigator – Randy Cash, RN</a:t>
            </a:r>
          </a:p>
          <a:p>
            <a:endParaRPr lang="en-US" dirty="0"/>
          </a:p>
        </p:txBody>
      </p:sp>
      <p:sp>
        <p:nvSpPr>
          <p:cNvPr id="13" name="Rectangle 12">
            <a:extLst>
              <a:ext uri="{FF2B5EF4-FFF2-40B4-BE49-F238E27FC236}">
                <a16:creationId xmlns:a16="http://schemas.microsoft.com/office/drawing/2014/main" id="{E3393D3F-6EA2-4E87-BB1E-AC748BC77BD5}"/>
              </a:ext>
            </a:extLst>
          </p:cNvPr>
          <p:cNvSpPr/>
          <p:nvPr/>
        </p:nvSpPr>
        <p:spPr>
          <a:xfrm>
            <a:off x="11796337" y="543791"/>
            <a:ext cx="395663" cy="6314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lide Number Placeholder 4">
            <a:extLst>
              <a:ext uri="{FF2B5EF4-FFF2-40B4-BE49-F238E27FC236}">
                <a16:creationId xmlns:a16="http://schemas.microsoft.com/office/drawing/2014/main" id="{67C1E6AF-388E-451A-8C0F-35B153252730}"/>
              </a:ext>
            </a:extLst>
          </p:cNvPr>
          <p:cNvSpPr txBox="1">
            <a:spLocks/>
          </p:cNvSpPr>
          <p:nvPr/>
        </p:nvSpPr>
        <p:spPr>
          <a:xfrm>
            <a:off x="8898093" y="635443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Aurora Health Care  |  </a:t>
            </a:r>
            <a:fld id="{C3CBFE6D-683E-4309-9851-88E33D0AB644}" type="slidenum">
              <a:rPr lang="en-US" smtClean="0"/>
              <a:t>5</a:t>
            </a:fld>
            <a:endParaRPr lang="en-US" dirty="0"/>
          </a:p>
        </p:txBody>
      </p:sp>
    </p:spTree>
    <p:extLst>
      <p:ext uri="{BB962C8B-B14F-4D97-AF65-F5344CB8AC3E}">
        <p14:creationId xmlns:p14="http://schemas.microsoft.com/office/powerpoint/2010/main" val="2275978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Patient Navigator 1.0</a:t>
            </a:r>
          </a:p>
        </p:txBody>
      </p:sp>
      <p:sp>
        <p:nvSpPr>
          <p:cNvPr id="3" name="Text Placeholder 2"/>
          <p:cNvSpPr>
            <a:spLocks noGrp="1"/>
          </p:cNvSpPr>
          <p:nvPr>
            <p:ph type="body" sz="quarter" idx="10"/>
          </p:nvPr>
        </p:nvSpPr>
        <p:spPr/>
        <p:txBody>
          <a:bodyPr/>
          <a:lstStyle/>
          <a:p>
            <a:r>
              <a:rPr lang="en-US" dirty="0"/>
              <a:t>An area for Improvement</a:t>
            </a:r>
          </a:p>
        </p:txBody>
      </p:sp>
      <p:pic>
        <p:nvPicPr>
          <p:cNvPr id="6" name="Picture 5">
            <a:extLst>
              <a:ext uri="{FF2B5EF4-FFF2-40B4-BE49-F238E27FC236}">
                <a16:creationId xmlns:a16="http://schemas.microsoft.com/office/drawing/2014/main" id="{74F46BFA-DEC5-4BB8-95F9-8E979C2C0762}"/>
              </a:ext>
            </a:extLst>
          </p:cNvPr>
          <p:cNvPicPr>
            <a:picLocks noChangeAspect="1"/>
          </p:cNvPicPr>
          <p:nvPr/>
        </p:nvPicPr>
        <p:blipFill>
          <a:blip r:embed="rId3"/>
          <a:stretch>
            <a:fillRect/>
          </a:stretch>
        </p:blipFill>
        <p:spPr>
          <a:xfrm>
            <a:off x="390957" y="6356353"/>
            <a:ext cx="3533775" cy="400050"/>
          </a:xfrm>
          <a:prstGeom prst="rect">
            <a:avLst/>
          </a:prstGeom>
        </p:spPr>
      </p:pic>
      <p:sp>
        <p:nvSpPr>
          <p:cNvPr id="7" name="Rectangle 6">
            <a:extLst>
              <a:ext uri="{FF2B5EF4-FFF2-40B4-BE49-F238E27FC236}">
                <a16:creationId xmlns:a16="http://schemas.microsoft.com/office/drawing/2014/main" id="{AE7B8C15-4FD4-4A92-A18C-994FCD949CFF}"/>
              </a:ext>
            </a:extLst>
          </p:cNvPr>
          <p:cNvSpPr/>
          <p:nvPr/>
        </p:nvSpPr>
        <p:spPr>
          <a:xfrm>
            <a:off x="3623889" y="6310315"/>
            <a:ext cx="1340427"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457C105-2ACC-43A1-A2CE-00B24E819EF3}"/>
              </a:ext>
            </a:extLst>
          </p:cNvPr>
          <p:cNvPicPr>
            <a:picLocks noChangeAspect="1"/>
          </p:cNvPicPr>
          <p:nvPr/>
        </p:nvPicPr>
        <p:blipFill rotWithShape="1">
          <a:blip r:embed="rId4"/>
          <a:srcRect r="831"/>
          <a:stretch/>
        </p:blipFill>
        <p:spPr>
          <a:xfrm>
            <a:off x="7078108" y="133350"/>
            <a:ext cx="4722935" cy="6724650"/>
          </a:xfrm>
          <a:prstGeom prst="rect">
            <a:avLst/>
          </a:prstGeom>
        </p:spPr>
      </p:pic>
      <p:sp>
        <p:nvSpPr>
          <p:cNvPr id="14" name="Content Placeholder 3">
            <a:extLst>
              <a:ext uri="{FF2B5EF4-FFF2-40B4-BE49-F238E27FC236}">
                <a16:creationId xmlns:a16="http://schemas.microsoft.com/office/drawing/2014/main" id="{97469966-880A-4ABB-9BED-68E9E37D3AE9}"/>
              </a:ext>
            </a:extLst>
          </p:cNvPr>
          <p:cNvSpPr>
            <a:spLocks noGrp="1"/>
          </p:cNvSpPr>
          <p:nvPr>
            <p:ph idx="1"/>
          </p:nvPr>
        </p:nvSpPr>
        <p:spPr/>
        <p:txBody>
          <a:bodyPr/>
          <a:lstStyle/>
          <a:p>
            <a:r>
              <a:rPr lang="en-US" dirty="0"/>
              <a:t>Areas for Improvement</a:t>
            </a:r>
          </a:p>
          <a:p>
            <a:pPr lvl="1"/>
            <a:r>
              <a:rPr lang="en-US" dirty="0"/>
              <a:t>Follow Up Visits</a:t>
            </a:r>
          </a:p>
          <a:p>
            <a:pPr lvl="2"/>
            <a:r>
              <a:rPr lang="en-US" dirty="0"/>
              <a:t>Baseline data for follow up visits at the start of Patient Navigator was 74%</a:t>
            </a:r>
          </a:p>
          <a:p>
            <a:pPr lvl="2"/>
            <a:r>
              <a:rPr lang="en-US" dirty="0"/>
              <a:t>Patients discharged on weekends not receiving appointment prior to discharge</a:t>
            </a:r>
          </a:p>
          <a:p>
            <a:pPr lvl="2"/>
            <a:r>
              <a:rPr lang="en-US" dirty="0"/>
              <a:t>Patients not understanding importance of follow up.</a:t>
            </a:r>
          </a:p>
          <a:p>
            <a:pPr lvl="2"/>
            <a:r>
              <a:rPr lang="en-US" dirty="0"/>
              <a:t>Discharged without fully understanding disease process.</a:t>
            </a:r>
          </a:p>
          <a:p>
            <a:pPr lvl="1"/>
            <a:r>
              <a:rPr lang="en-US" dirty="0"/>
              <a:t>Assessing Risk of Readmission</a:t>
            </a:r>
          </a:p>
          <a:p>
            <a:pPr lvl="2"/>
            <a:r>
              <a:rPr lang="en-US" dirty="0"/>
              <a:t>No process in place</a:t>
            </a:r>
          </a:p>
          <a:p>
            <a:pPr lvl="1"/>
            <a:endParaRPr lang="en-US" dirty="0"/>
          </a:p>
          <a:p>
            <a:pPr marL="457200" lvl="1" indent="0">
              <a:buNone/>
            </a:pPr>
            <a:endParaRPr lang="en-US" dirty="0"/>
          </a:p>
          <a:p>
            <a:pPr marL="457200" lvl="1" indent="0">
              <a:buNone/>
            </a:pPr>
            <a:endParaRPr lang="en-US" dirty="0"/>
          </a:p>
          <a:p>
            <a:pPr lvl="1"/>
            <a:endParaRPr lang="en-US" dirty="0"/>
          </a:p>
        </p:txBody>
      </p:sp>
      <p:sp>
        <p:nvSpPr>
          <p:cNvPr id="15" name="Slide Number Placeholder 4">
            <a:extLst>
              <a:ext uri="{FF2B5EF4-FFF2-40B4-BE49-F238E27FC236}">
                <a16:creationId xmlns:a16="http://schemas.microsoft.com/office/drawing/2014/main" id="{528A4DAE-092A-43DF-ADF0-F384A402F819}"/>
              </a:ext>
            </a:extLst>
          </p:cNvPr>
          <p:cNvSpPr txBox="1">
            <a:spLocks/>
          </p:cNvSpPr>
          <p:nvPr/>
        </p:nvSpPr>
        <p:spPr>
          <a:xfrm>
            <a:off x="8898093" y="635443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Aurora Health Care  |  </a:t>
            </a:r>
            <a:fld id="{C3CBFE6D-683E-4309-9851-88E33D0AB644}" type="slidenum">
              <a:rPr lang="en-US" smtClean="0"/>
              <a:t>6</a:t>
            </a:fld>
            <a:endParaRPr lang="en-US" dirty="0"/>
          </a:p>
        </p:txBody>
      </p:sp>
    </p:spTree>
    <p:extLst>
      <p:ext uri="{BB962C8B-B14F-4D97-AF65-F5344CB8AC3E}">
        <p14:creationId xmlns:p14="http://schemas.microsoft.com/office/powerpoint/2010/main" val="3220654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Patient Navigator 1.0	</a:t>
            </a:r>
          </a:p>
        </p:txBody>
      </p:sp>
      <p:sp>
        <p:nvSpPr>
          <p:cNvPr id="3" name="Text Placeholder 2"/>
          <p:cNvSpPr>
            <a:spLocks noGrp="1"/>
          </p:cNvSpPr>
          <p:nvPr>
            <p:ph type="body" sz="quarter" idx="10"/>
          </p:nvPr>
        </p:nvSpPr>
        <p:spPr/>
        <p:txBody>
          <a:bodyPr/>
          <a:lstStyle/>
          <a:p>
            <a:r>
              <a:rPr lang="en-US" dirty="0"/>
              <a:t>Interventions </a:t>
            </a:r>
          </a:p>
        </p:txBody>
      </p:sp>
      <p:sp>
        <p:nvSpPr>
          <p:cNvPr id="4" name="Content Placeholder 3"/>
          <p:cNvSpPr>
            <a:spLocks noGrp="1"/>
          </p:cNvSpPr>
          <p:nvPr>
            <p:ph idx="1"/>
          </p:nvPr>
        </p:nvSpPr>
        <p:spPr/>
        <p:txBody>
          <a:bodyPr/>
          <a:lstStyle/>
          <a:p>
            <a:r>
              <a:rPr lang="en-US" dirty="0"/>
              <a:t>Transitional Care RN</a:t>
            </a:r>
          </a:p>
          <a:p>
            <a:r>
              <a:rPr lang="en-US" dirty="0"/>
              <a:t>Phantom Appointment</a:t>
            </a:r>
          </a:p>
          <a:p>
            <a:r>
              <a:rPr lang="en-US" dirty="0"/>
              <a:t>LACE tool</a:t>
            </a:r>
          </a:p>
          <a:p>
            <a:pPr lvl="1"/>
            <a:r>
              <a:rPr lang="en-US" dirty="0"/>
              <a:t>Length of Stay</a:t>
            </a:r>
          </a:p>
          <a:p>
            <a:pPr lvl="1"/>
            <a:r>
              <a:rPr lang="en-US" dirty="0"/>
              <a:t>Acuity</a:t>
            </a:r>
          </a:p>
          <a:p>
            <a:pPr lvl="1"/>
            <a:r>
              <a:rPr lang="en-US" dirty="0"/>
              <a:t>Comorbidity</a:t>
            </a:r>
          </a:p>
          <a:p>
            <a:pPr lvl="1"/>
            <a:r>
              <a:rPr lang="en-US" dirty="0"/>
              <a:t>Emergency room visits within last six months. </a:t>
            </a:r>
          </a:p>
        </p:txBody>
      </p:sp>
      <p:sp>
        <p:nvSpPr>
          <p:cNvPr id="5" name="Slide Number Placeholder 4"/>
          <p:cNvSpPr>
            <a:spLocks noGrp="1"/>
          </p:cNvSpPr>
          <p:nvPr>
            <p:ph type="sldNum" sz="quarter" idx="4"/>
          </p:nvPr>
        </p:nvSpPr>
        <p:spPr/>
        <p:txBody>
          <a:bodyPr/>
          <a:lstStyle/>
          <a:p>
            <a:r>
              <a:rPr lang="en-US"/>
              <a:t>© Aurora Health Care  |  </a:t>
            </a:r>
            <a:fld id="{6B9F9FCA-0727-EE4F-B024-FD2A27E0A5B6}" type="slidenum">
              <a:rPr lang="en-US" smtClean="0"/>
              <a:pPr/>
              <a:t>7</a:t>
            </a:fld>
            <a:endParaRPr lang="en-US" dirty="0"/>
          </a:p>
        </p:txBody>
      </p:sp>
      <p:pic>
        <p:nvPicPr>
          <p:cNvPr id="6" name="Picture 5">
            <a:extLst>
              <a:ext uri="{FF2B5EF4-FFF2-40B4-BE49-F238E27FC236}">
                <a16:creationId xmlns:a16="http://schemas.microsoft.com/office/drawing/2014/main" id="{D90E2ADE-8C42-41F3-9A4C-8828CED7005C}"/>
              </a:ext>
            </a:extLst>
          </p:cNvPr>
          <p:cNvPicPr>
            <a:picLocks noChangeAspect="1"/>
          </p:cNvPicPr>
          <p:nvPr/>
        </p:nvPicPr>
        <p:blipFill>
          <a:blip r:embed="rId3"/>
          <a:stretch>
            <a:fillRect/>
          </a:stretch>
        </p:blipFill>
        <p:spPr>
          <a:xfrm>
            <a:off x="390957" y="6356353"/>
            <a:ext cx="3533775" cy="400050"/>
          </a:xfrm>
          <a:prstGeom prst="rect">
            <a:avLst/>
          </a:prstGeom>
        </p:spPr>
      </p:pic>
      <p:sp>
        <p:nvSpPr>
          <p:cNvPr id="7" name="Rectangle 6">
            <a:extLst>
              <a:ext uri="{FF2B5EF4-FFF2-40B4-BE49-F238E27FC236}">
                <a16:creationId xmlns:a16="http://schemas.microsoft.com/office/drawing/2014/main" id="{A32EC5EC-71C6-4D1C-8FDA-7BD0B06A4119}"/>
              </a:ext>
            </a:extLst>
          </p:cNvPr>
          <p:cNvSpPr/>
          <p:nvPr/>
        </p:nvSpPr>
        <p:spPr>
          <a:xfrm>
            <a:off x="3623889" y="6310315"/>
            <a:ext cx="1340427"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F6A3F01-6640-4BB2-80F4-B54066B67451}"/>
              </a:ext>
            </a:extLst>
          </p:cNvPr>
          <p:cNvPicPr>
            <a:picLocks noChangeAspect="1"/>
          </p:cNvPicPr>
          <p:nvPr/>
        </p:nvPicPr>
        <p:blipFill>
          <a:blip r:embed="rId4"/>
          <a:stretch>
            <a:fillRect/>
          </a:stretch>
        </p:blipFill>
        <p:spPr>
          <a:xfrm>
            <a:off x="7199228" y="543791"/>
            <a:ext cx="4867275" cy="6324600"/>
          </a:xfrm>
          <a:prstGeom prst="rect">
            <a:avLst/>
          </a:prstGeom>
        </p:spPr>
      </p:pic>
      <p:sp>
        <p:nvSpPr>
          <p:cNvPr id="11" name="Slide Number Placeholder 4">
            <a:extLst>
              <a:ext uri="{FF2B5EF4-FFF2-40B4-BE49-F238E27FC236}">
                <a16:creationId xmlns:a16="http://schemas.microsoft.com/office/drawing/2014/main" id="{F3EF7826-5B89-4684-A84E-C99ABCA9F0A2}"/>
              </a:ext>
            </a:extLst>
          </p:cNvPr>
          <p:cNvSpPr txBox="1">
            <a:spLocks/>
          </p:cNvSpPr>
          <p:nvPr/>
        </p:nvSpPr>
        <p:spPr>
          <a:xfrm>
            <a:off x="8898093" y="635443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Aurora Health Care  |  </a:t>
            </a:r>
            <a:fld id="{C3CBFE6D-683E-4309-9851-88E33D0AB644}" type="slidenum">
              <a:rPr lang="en-US" smtClean="0"/>
              <a:t>7</a:t>
            </a:fld>
            <a:endParaRPr lang="en-US" dirty="0"/>
          </a:p>
        </p:txBody>
      </p:sp>
    </p:spTree>
    <p:extLst>
      <p:ext uri="{BB962C8B-B14F-4D97-AF65-F5344CB8AC3E}">
        <p14:creationId xmlns:p14="http://schemas.microsoft.com/office/powerpoint/2010/main" val="459516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E26ADA-7672-46D0-8404-6EF9EEC55034}"/>
              </a:ext>
            </a:extLst>
          </p:cNvPr>
          <p:cNvSpPr txBox="1"/>
          <p:nvPr/>
        </p:nvSpPr>
        <p:spPr>
          <a:xfrm>
            <a:off x="297557" y="6354436"/>
            <a:ext cx="2941983" cy="413079"/>
          </a:xfrm>
          <a:prstGeom prst="rect">
            <a:avLst/>
          </a:prstGeom>
          <a:solidFill>
            <a:schemeClr val="bg1"/>
          </a:solidFill>
        </p:spPr>
        <p:txBody>
          <a:bodyPr wrap="square" rtlCol="0">
            <a:spAutoFit/>
          </a:bodyPr>
          <a:lstStyle/>
          <a:p>
            <a:endParaRPr lang="en-US" dirty="0"/>
          </a:p>
        </p:txBody>
      </p:sp>
      <p:sp>
        <p:nvSpPr>
          <p:cNvPr id="5" name="Rectangle 4">
            <a:extLst>
              <a:ext uri="{FF2B5EF4-FFF2-40B4-BE49-F238E27FC236}">
                <a16:creationId xmlns:a16="http://schemas.microsoft.com/office/drawing/2014/main" id="{3B0BC600-6349-4E01-9961-0A9935CE8CA2}"/>
              </a:ext>
            </a:extLst>
          </p:cNvPr>
          <p:cNvSpPr/>
          <p:nvPr/>
        </p:nvSpPr>
        <p:spPr>
          <a:xfrm>
            <a:off x="3623889" y="6310315"/>
            <a:ext cx="1340427"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D5856E90-44A9-4A58-8995-B74888E05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315" y="323207"/>
            <a:ext cx="10181370" cy="647144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4">
            <a:extLst>
              <a:ext uri="{FF2B5EF4-FFF2-40B4-BE49-F238E27FC236}">
                <a16:creationId xmlns:a16="http://schemas.microsoft.com/office/drawing/2014/main" id="{D9A0DBD0-2DA1-46EE-8680-2AE6B3E7DEE7}"/>
              </a:ext>
            </a:extLst>
          </p:cNvPr>
          <p:cNvSpPr txBox="1">
            <a:spLocks/>
          </p:cNvSpPr>
          <p:nvPr/>
        </p:nvSpPr>
        <p:spPr>
          <a:xfrm>
            <a:off x="8898093" y="598931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Aurora Health Care  |  </a:t>
            </a:r>
            <a:fld id="{C3CBFE6D-683E-4309-9851-88E33D0AB644}" type="slidenum">
              <a:rPr lang="en-US" smtClean="0"/>
              <a:t>8</a:t>
            </a:fld>
            <a:endParaRPr lang="en-US" dirty="0"/>
          </a:p>
        </p:txBody>
      </p:sp>
    </p:spTree>
    <p:extLst>
      <p:ext uri="{BB962C8B-B14F-4D97-AF65-F5344CB8AC3E}">
        <p14:creationId xmlns:p14="http://schemas.microsoft.com/office/powerpoint/2010/main" val="1915614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endParaRPr lang="en-US" altLang="en-US">
              <a:latin typeface="Arial" charset="0"/>
              <a:cs typeface="Arial" charset="0"/>
            </a:endParaRPr>
          </a:p>
        </p:txBody>
      </p:sp>
      <p:pic>
        <p:nvPicPr>
          <p:cNvPr id="4" name="Picture 3">
            <a:extLst>
              <a:ext uri="{FF2B5EF4-FFF2-40B4-BE49-F238E27FC236}">
                <a16:creationId xmlns:a16="http://schemas.microsoft.com/office/drawing/2014/main" id="{EE1538E2-CA74-4CED-AE92-6A6B2724274B}"/>
              </a:ext>
            </a:extLst>
          </p:cNvPr>
          <p:cNvPicPr>
            <a:picLocks noChangeAspect="1"/>
          </p:cNvPicPr>
          <p:nvPr/>
        </p:nvPicPr>
        <p:blipFill>
          <a:blip r:embed="rId3"/>
          <a:stretch>
            <a:fillRect/>
          </a:stretch>
        </p:blipFill>
        <p:spPr>
          <a:xfrm>
            <a:off x="390957" y="6356353"/>
            <a:ext cx="3533775" cy="400050"/>
          </a:xfrm>
          <a:prstGeom prst="rect">
            <a:avLst/>
          </a:prstGeom>
        </p:spPr>
      </p:pic>
      <p:sp>
        <p:nvSpPr>
          <p:cNvPr id="5" name="Rectangle 4">
            <a:extLst>
              <a:ext uri="{FF2B5EF4-FFF2-40B4-BE49-F238E27FC236}">
                <a16:creationId xmlns:a16="http://schemas.microsoft.com/office/drawing/2014/main" id="{41FC8DFD-4986-4EED-9000-F8434340F174}"/>
              </a:ext>
            </a:extLst>
          </p:cNvPr>
          <p:cNvSpPr/>
          <p:nvPr/>
        </p:nvSpPr>
        <p:spPr>
          <a:xfrm>
            <a:off x="3623889" y="6310315"/>
            <a:ext cx="1340427"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80CF3134-6841-44E3-9D67-5931B45AB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9728" y="0"/>
            <a:ext cx="90582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4">
            <a:extLst>
              <a:ext uri="{FF2B5EF4-FFF2-40B4-BE49-F238E27FC236}">
                <a16:creationId xmlns:a16="http://schemas.microsoft.com/office/drawing/2014/main" id="{B5B729C6-6560-4E54-ABA8-50EACD8DCEAC}"/>
              </a:ext>
            </a:extLst>
          </p:cNvPr>
          <p:cNvSpPr txBox="1">
            <a:spLocks/>
          </p:cNvSpPr>
          <p:nvPr/>
        </p:nvSpPr>
        <p:spPr>
          <a:xfrm>
            <a:off x="8898093" y="6354436"/>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Aurora Health Care  |  </a:t>
            </a:r>
            <a:fld id="{C3CBFE6D-683E-4309-9851-88E33D0AB644}" type="slidenum">
              <a:rPr lang="en-US" smtClean="0"/>
              <a:t>9</a:t>
            </a:fld>
            <a:endParaRPr lang="en-US" dirty="0"/>
          </a:p>
        </p:txBody>
      </p:sp>
    </p:spTree>
    <p:extLst>
      <p:ext uri="{BB962C8B-B14F-4D97-AF65-F5344CB8AC3E}">
        <p14:creationId xmlns:p14="http://schemas.microsoft.com/office/powerpoint/2010/main" val="3958089177"/>
      </p:ext>
    </p:extLst>
  </p:cSld>
  <p:clrMapOvr>
    <a:masterClrMapping/>
  </p:clrMapOvr>
</p:sld>
</file>

<file path=ppt/theme/theme1.xml><?xml version="1.0" encoding="utf-8"?>
<a:theme xmlns:a="http://schemas.openxmlformats.org/drawingml/2006/main" name="Aurora Health Care">
  <a:themeElements>
    <a:clrScheme name="Aurora Health Care">
      <a:dk1>
        <a:srgbClr val="5C5D5D"/>
      </a:dk1>
      <a:lt1>
        <a:sysClr val="window" lastClr="FFFFFF"/>
      </a:lt1>
      <a:dk2>
        <a:srgbClr val="008065"/>
      </a:dk2>
      <a:lt2>
        <a:srgbClr val="BED600"/>
      </a:lt2>
      <a:accent1>
        <a:srgbClr val="008065"/>
      </a:accent1>
      <a:accent2>
        <a:srgbClr val="BED600"/>
      </a:accent2>
      <a:accent3>
        <a:srgbClr val="72C7E7"/>
      </a:accent3>
      <a:accent4>
        <a:srgbClr val="D95E00"/>
      </a:accent4>
      <a:accent5>
        <a:srgbClr val="BF2296"/>
      </a:accent5>
      <a:accent6>
        <a:srgbClr val="007AC9"/>
      </a:accent6>
      <a:hlink>
        <a:srgbClr val="007AC9"/>
      </a:hlink>
      <a:folHlink>
        <a:srgbClr val="6E26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806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ys_4x3_pres_advnc_170131">
  <a:themeElements>
    <a:clrScheme name="Custom 28">
      <a:dk1>
        <a:srgbClr val="000000"/>
      </a:dk1>
      <a:lt1>
        <a:srgbClr val="FFFFFF"/>
      </a:lt1>
      <a:dk2>
        <a:srgbClr val="A6093D"/>
      </a:dk2>
      <a:lt2>
        <a:srgbClr val="FFFFFF"/>
      </a:lt2>
      <a:accent1>
        <a:srgbClr val="A6093D"/>
      </a:accent1>
      <a:accent2>
        <a:srgbClr val="FFA300"/>
      </a:accent2>
      <a:accent3>
        <a:srgbClr val="FE5000"/>
      </a:accent3>
      <a:accent4>
        <a:srgbClr val="425563"/>
      </a:accent4>
      <a:accent5>
        <a:srgbClr val="768692"/>
      </a:accent5>
      <a:accent6>
        <a:srgbClr val="A4BCC2"/>
      </a:accent6>
      <a:hlink>
        <a:srgbClr val="A6093D"/>
      </a:hlink>
      <a:folHlink>
        <a:srgbClr val="42556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6093D"/>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ys_4x3_pres_advnc_170131" id="{2B4CFA2E-CB91-4BDB-8CEC-305C2C109E01}" vid="{03AE65DA-2C57-4CFC-B7CF-3CE402761A8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CC_Harmony">
  <a:themeElements>
    <a:clrScheme name="ACC">
      <a:dk1>
        <a:srgbClr val="00386B"/>
      </a:dk1>
      <a:lt1>
        <a:sysClr val="window" lastClr="FFFFFF"/>
      </a:lt1>
      <a:dk2>
        <a:srgbClr val="00386B"/>
      </a:dk2>
      <a:lt2>
        <a:srgbClr val="EEECE1"/>
      </a:lt2>
      <a:accent1>
        <a:srgbClr val="C6D9F0"/>
      </a:accent1>
      <a:accent2>
        <a:srgbClr val="8DB3E2"/>
      </a:accent2>
      <a:accent3>
        <a:srgbClr val="548DD4"/>
      </a:accent3>
      <a:accent4>
        <a:srgbClr val="17365D"/>
      </a:accent4>
      <a:accent5>
        <a:srgbClr val="0F243E"/>
      </a:accent5>
      <a:accent6>
        <a:srgbClr val="7F7F7F"/>
      </a:accent6>
      <a:hlink>
        <a:srgbClr val="006ED2"/>
      </a:hlink>
      <a:folHlink>
        <a:srgbClr val="A5A5A5"/>
      </a:folHlink>
    </a:clrScheme>
    <a:fontScheme name="Custom 2">
      <a:majorFont>
        <a:latin typeface="Garam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CC 16:9 Master">
  <a:themeElements>
    <a:clrScheme name="ACC">
      <a:dk1>
        <a:srgbClr val="00386B"/>
      </a:dk1>
      <a:lt1>
        <a:sysClr val="window" lastClr="FFFFFF"/>
      </a:lt1>
      <a:dk2>
        <a:srgbClr val="00386B"/>
      </a:dk2>
      <a:lt2>
        <a:srgbClr val="EEECE1"/>
      </a:lt2>
      <a:accent1>
        <a:srgbClr val="C6D9F0"/>
      </a:accent1>
      <a:accent2>
        <a:srgbClr val="8DB3E2"/>
      </a:accent2>
      <a:accent3>
        <a:srgbClr val="548DD4"/>
      </a:accent3>
      <a:accent4>
        <a:srgbClr val="17365D"/>
      </a:accent4>
      <a:accent5>
        <a:srgbClr val="0F243E"/>
      </a:accent5>
      <a:accent6>
        <a:srgbClr val="7F7F7F"/>
      </a:accent6>
      <a:hlink>
        <a:srgbClr val="006ED2"/>
      </a:hlink>
      <a:folHlink>
        <a:srgbClr val="A5A5A5"/>
      </a:folHlink>
    </a:clrScheme>
    <a:fontScheme name="Custom 2">
      <a:majorFont>
        <a:latin typeface="Garam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1684</TotalTime>
  <Words>2936</Words>
  <Application>Microsoft Office PowerPoint</Application>
  <PresentationFormat>Widescreen</PresentationFormat>
  <Paragraphs>459</Paragraphs>
  <Slides>39</Slides>
  <Notes>27</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39</vt:i4>
      </vt:variant>
    </vt:vector>
  </HeadingPairs>
  <TitlesOfParts>
    <vt:vector size="54" baseType="lpstr">
      <vt:lpstr>ＭＳ Ｐゴシック</vt:lpstr>
      <vt:lpstr>ＭＳ Ｐゴシック</vt:lpstr>
      <vt:lpstr>Arial</vt:lpstr>
      <vt:lpstr>Calibri</vt:lpstr>
      <vt:lpstr>Courier New</vt:lpstr>
      <vt:lpstr>Franklin Gothic Book</vt:lpstr>
      <vt:lpstr>Garamond</vt:lpstr>
      <vt:lpstr>Georgia</vt:lpstr>
      <vt:lpstr>Times New Roman</vt:lpstr>
      <vt:lpstr>Wingdings</vt:lpstr>
      <vt:lpstr>Aurora Health Care</vt:lpstr>
      <vt:lpstr>sys_4x3_pres_advnc_170131</vt:lpstr>
      <vt:lpstr>Office Theme</vt:lpstr>
      <vt:lpstr>ACC_Harmony</vt:lpstr>
      <vt:lpstr>ACC 16:9 Master</vt:lpstr>
      <vt:lpstr>PowerPoint Presentation</vt:lpstr>
      <vt:lpstr>Agenda</vt:lpstr>
      <vt:lpstr>Improving Follow Up Rates</vt:lpstr>
      <vt:lpstr>PowerPoint Presentation</vt:lpstr>
      <vt:lpstr>Our Team</vt:lpstr>
      <vt:lpstr>Patient Navigator 1.0</vt:lpstr>
      <vt:lpstr>Patient Navigator 1.0 </vt:lpstr>
      <vt:lpstr>PowerPoint Presentation</vt:lpstr>
      <vt:lpstr>PowerPoint Presentation</vt:lpstr>
      <vt:lpstr>LACE tool in EPIC</vt:lpstr>
      <vt:lpstr>Follow-Up Appointment </vt:lpstr>
      <vt:lpstr>CHF Patient Follow up Percentage</vt:lpstr>
      <vt:lpstr>Thank You!</vt:lpstr>
      <vt:lpstr>Successes from the Patient Navigator Program  6.20.2018</vt:lpstr>
      <vt:lpstr>University of Colorado  Hospital - UCHealth</vt:lpstr>
      <vt:lpstr>PowerPoint Presentation</vt:lpstr>
      <vt:lpstr>PowerPoint Presentation</vt:lpstr>
      <vt:lpstr>PowerPoint Presentation</vt:lpstr>
      <vt:lpstr>Team Dynamics</vt:lpstr>
      <vt:lpstr>Challenges</vt:lpstr>
      <vt:lpstr>AMI Committee Charter</vt:lpstr>
      <vt:lpstr>Identifying a Strategy</vt:lpstr>
      <vt:lpstr>Strategic Goal- “Inspire a Shared Vision”</vt:lpstr>
      <vt:lpstr>Sharing Becomes Transformational</vt:lpstr>
      <vt:lpstr>“Defending” your Data</vt:lpstr>
      <vt:lpstr>Monthly Dashboard</vt:lpstr>
      <vt:lpstr>Transparency</vt:lpstr>
      <vt:lpstr>Overall Defect Free Care</vt:lpstr>
      <vt:lpstr>PowerPoint Presentation</vt:lpstr>
      <vt:lpstr>Improve Overall Defect Free Care</vt:lpstr>
      <vt:lpstr>Another Visual</vt:lpstr>
      <vt:lpstr>2018 = New Era - Same Goals</vt:lpstr>
      <vt:lpstr>Hospital Compare</vt:lpstr>
      <vt:lpstr>Impact of Cardiac Rehab</vt:lpstr>
      <vt:lpstr>Summary</vt:lpstr>
      <vt:lpstr>Questions?</vt:lpstr>
      <vt:lpstr>Upcoming Webinars</vt:lpstr>
      <vt:lpstr>Learning Network - Listserv</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Janssen, Erin</dc:creator>
  <cp:lastModifiedBy>Valerie Holt</cp:lastModifiedBy>
  <cp:revision>126</cp:revision>
  <dcterms:created xsi:type="dcterms:W3CDTF">2014-10-28T17:19:47Z</dcterms:created>
  <dcterms:modified xsi:type="dcterms:W3CDTF">2018-06-14T13:56:27Z</dcterms:modified>
</cp:coreProperties>
</file>