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12" r:id="rId5"/>
  </p:sldMasterIdLst>
  <p:sldIdLst>
    <p:sldId id="268" r:id="rId6"/>
    <p:sldId id="262" r:id="rId7"/>
    <p:sldId id="269" r:id="rId8"/>
    <p:sldId id="270" r:id="rId9"/>
    <p:sldId id="266" r:id="rId10"/>
    <p:sldId id="267" r:id="rId11"/>
    <p:sldId id="263" r:id="rId12"/>
    <p:sldId id="271" r:id="rId13"/>
    <p:sldId id="264"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Franklin Gothic Book" panose="020B0503020102020204" pitchFamily="34" charset="0"/>
        <a:ea typeface="MS PGothic" panose="020B0600070205080204" pitchFamily="34" charset="-128"/>
        <a:cs typeface="+mn-cs"/>
      </a:defRPr>
    </a:lvl1pPr>
    <a:lvl2pPr marL="457200" algn="l" rtl="0" fontAlgn="base">
      <a:spcBef>
        <a:spcPct val="0"/>
      </a:spcBef>
      <a:spcAft>
        <a:spcPct val="0"/>
      </a:spcAft>
      <a:defRPr kern="1200">
        <a:solidFill>
          <a:schemeClr val="tx1"/>
        </a:solidFill>
        <a:latin typeface="Franklin Gothic Book" panose="020B0503020102020204" pitchFamily="34" charset="0"/>
        <a:ea typeface="MS PGothic" panose="020B0600070205080204" pitchFamily="34" charset="-128"/>
        <a:cs typeface="+mn-cs"/>
      </a:defRPr>
    </a:lvl2pPr>
    <a:lvl3pPr marL="914400" algn="l" rtl="0" fontAlgn="base">
      <a:spcBef>
        <a:spcPct val="0"/>
      </a:spcBef>
      <a:spcAft>
        <a:spcPct val="0"/>
      </a:spcAft>
      <a:defRPr kern="1200">
        <a:solidFill>
          <a:schemeClr val="tx1"/>
        </a:solidFill>
        <a:latin typeface="Franklin Gothic Book" panose="020B0503020102020204" pitchFamily="34" charset="0"/>
        <a:ea typeface="MS PGothic" panose="020B0600070205080204" pitchFamily="34" charset="-128"/>
        <a:cs typeface="+mn-cs"/>
      </a:defRPr>
    </a:lvl3pPr>
    <a:lvl4pPr marL="1371600" algn="l" rtl="0" fontAlgn="base">
      <a:spcBef>
        <a:spcPct val="0"/>
      </a:spcBef>
      <a:spcAft>
        <a:spcPct val="0"/>
      </a:spcAft>
      <a:defRPr kern="1200">
        <a:solidFill>
          <a:schemeClr val="tx1"/>
        </a:solidFill>
        <a:latin typeface="Franklin Gothic Book" panose="020B0503020102020204" pitchFamily="34" charset="0"/>
        <a:ea typeface="MS PGothic" panose="020B0600070205080204" pitchFamily="34" charset="-128"/>
        <a:cs typeface="+mn-cs"/>
      </a:defRPr>
    </a:lvl4pPr>
    <a:lvl5pPr marL="1828800" algn="l" rtl="0" fontAlgn="base">
      <a:spcBef>
        <a:spcPct val="0"/>
      </a:spcBef>
      <a:spcAft>
        <a:spcPct val="0"/>
      </a:spcAft>
      <a:defRPr kern="1200">
        <a:solidFill>
          <a:schemeClr val="tx1"/>
        </a:solidFill>
        <a:latin typeface="Franklin Gothic Book" panose="020B05030201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Franklin Gothic Book" panose="020B05030201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Franklin Gothic Book" panose="020B05030201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Franklin Gothic Book" panose="020B05030201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Franklin Gothic Book" panose="020B05030201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90" autoAdjust="0"/>
  </p:normalViewPr>
  <p:slideViewPr>
    <p:cSldViewPr>
      <p:cViewPr varScale="1">
        <p:scale>
          <a:sx n="105" d="100"/>
          <a:sy n="105" d="100"/>
        </p:scale>
        <p:origin x="118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97B9AE77-531B-4409-9814-6D18EC38A449}"/>
              </a:ext>
            </a:extLst>
          </p:cNvPr>
          <p:cNvSpPr>
            <a:spLocks noGrp="1"/>
          </p:cNvSpPr>
          <p:nvPr>
            <p:ph type="dt" sz="half" idx="10"/>
          </p:nvPr>
        </p:nvSpPr>
        <p:spPr/>
        <p:txBody>
          <a:bodyPr/>
          <a:lstStyle>
            <a:lvl1pPr>
              <a:defRPr/>
            </a:lvl1pPr>
          </a:lstStyle>
          <a:p>
            <a:pPr>
              <a:defRPr/>
            </a:pPr>
            <a:fld id="{F4F289E4-0167-4929-A460-EF019B8DD4F0}"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BEA43BAA-A608-4C71-B307-58200B22262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0FADA31-1F1E-4A24-9F28-18E1CE241316}"/>
              </a:ext>
            </a:extLst>
          </p:cNvPr>
          <p:cNvSpPr>
            <a:spLocks noGrp="1"/>
          </p:cNvSpPr>
          <p:nvPr>
            <p:ph type="sldNum" sz="quarter" idx="12"/>
          </p:nvPr>
        </p:nvSpPr>
        <p:spPr/>
        <p:txBody>
          <a:bodyPr/>
          <a:lstStyle>
            <a:lvl1pPr>
              <a:defRPr/>
            </a:lvl1pPr>
          </a:lstStyle>
          <a:p>
            <a:fld id="{8429CE58-3A38-4BE5-9332-ACDDE4624F74}" type="slidenum">
              <a:rPr lang="en-US" altLang="en-US"/>
              <a:pPr/>
              <a:t>‹#›</a:t>
            </a:fld>
            <a:endParaRPr lang="en-US" altLang="en-US"/>
          </a:p>
        </p:txBody>
      </p:sp>
    </p:spTree>
    <p:extLst>
      <p:ext uri="{BB962C8B-B14F-4D97-AF65-F5344CB8AC3E}">
        <p14:creationId xmlns:p14="http://schemas.microsoft.com/office/powerpoint/2010/main" val="723022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rot="5400000">
            <a:off x="4991100" y="2857500"/>
            <a:ext cx="6248400" cy="1143000"/>
          </a:xfrm>
        </p:spPr>
        <p:txBody>
          <a:bodyPr/>
          <a:lstStyle/>
          <a:p>
            <a:r>
              <a:rPr lang="en-US" dirty="0"/>
              <a:t>Click to edit Master title style</a:t>
            </a:r>
          </a:p>
        </p:txBody>
      </p:sp>
      <p:sp>
        <p:nvSpPr>
          <p:cNvPr id="3" name="Vertical Text Placeholder 2"/>
          <p:cNvSpPr>
            <a:spLocks noGrp="1"/>
          </p:cNvSpPr>
          <p:nvPr>
            <p:ph type="body" orient="vert" idx="1"/>
          </p:nvPr>
        </p:nvSpPr>
        <p:spPr>
          <a:xfrm>
            <a:off x="457200" y="304800"/>
            <a:ext cx="6934200" cy="624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A7C634-5C74-4442-8A93-6BD65FD47055}"/>
              </a:ext>
            </a:extLst>
          </p:cNvPr>
          <p:cNvSpPr>
            <a:spLocks noGrp="1"/>
          </p:cNvSpPr>
          <p:nvPr>
            <p:ph type="dt" sz="half" idx="10"/>
          </p:nvPr>
        </p:nvSpPr>
        <p:spPr>
          <a:xfrm rot="5400000">
            <a:off x="-7937" y="541337"/>
            <a:ext cx="838200" cy="365125"/>
          </a:xfrm>
        </p:spPr>
        <p:txBody>
          <a:bodyPr/>
          <a:lstStyle>
            <a:lvl1pPr>
              <a:defRPr/>
            </a:lvl1pPr>
          </a:lstStyle>
          <a:p>
            <a:pPr>
              <a:defRPr/>
            </a:pPr>
            <a:fld id="{A5FECDA2-671A-4A48-84EF-3F003AFEC7AB}"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AA965BBB-E7CB-4F3C-82F1-AAA287E33878}"/>
              </a:ext>
            </a:extLst>
          </p:cNvPr>
          <p:cNvSpPr>
            <a:spLocks noGrp="1"/>
          </p:cNvSpPr>
          <p:nvPr>
            <p:ph type="ftr" sz="quarter" idx="11"/>
          </p:nvPr>
        </p:nvSpPr>
        <p:spPr>
          <a:xfrm rot="5400000">
            <a:off x="-1036637" y="2408237"/>
            <a:ext cx="2895600" cy="365125"/>
          </a:xfrm>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49A302F-3C3E-4F13-8226-16959AEC1E98}"/>
              </a:ext>
            </a:extLst>
          </p:cNvPr>
          <p:cNvSpPr>
            <a:spLocks noGrp="1"/>
          </p:cNvSpPr>
          <p:nvPr>
            <p:ph type="sldNum" sz="quarter" idx="12"/>
          </p:nvPr>
        </p:nvSpPr>
        <p:spPr>
          <a:xfrm rot="5400000">
            <a:off x="8366125" y="5959475"/>
            <a:ext cx="838200" cy="349250"/>
          </a:xfrm>
        </p:spPr>
        <p:txBody>
          <a:bodyPr/>
          <a:lstStyle>
            <a:lvl1pPr>
              <a:defRPr/>
            </a:lvl1pPr>
          </a:lstStyle>
          <a:p>
            <a:fld id="{D30BA020-D731-44E2-8E44-0786A899C385}" type="slidenum">
              <a:rPr lang="en-US" altLang="en-US"/>
              <a:pPr/>
              <a:t>‹#›</a:t>
            </a:fld>
            <a:endParaRPr lang="en-US" altLang="en-US"/>
          </a:p>
        </p:txBody>
      </p:sp>
    </p:spTree>
    <p:extLst>
      <p:ext uri="{BB962C8B-B14F-4D97-AF65-F5344CB8AC3E}">
        <p14:creationId xmlns:p14="http://schemas.microsoft.com/office/powerpoint/2010/main" val="227698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67600" y="274638"/>
            <a:ext cx="1219200" cy="6278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304800"/>
            <a:ext cx="6629400" cy="624840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2B48790-47DA-40E9-9AD8-1480DB584F65}"/>
              </a:ext>
            </a:extLst>
          </p:cNvPr>
          <p:cNvSpPr>
            <a:spLocks noGrp="1"/>
          </p:cNvSpPr>
          <p:nvPr>
            <p:ph type="dt" sz="half" idx="10"/>
          </p:nvPr>
        </p:nvSpPr>
        <p:spPr>
          <a:xfrm rot="5400000">
            <a:off x="-7937" y="541337"/>
            <a:ext cx="838200" cy="365125"/>
          </a:xfrm>
        </p:spPr>
        <p:txBody>
          <a:bodyPr/>
          <a:lstStyle>
            <a:lvl1pPr>
              <a:defRPr/>
            </a:lvl1pPr>
          </a:lstStyle>
          <a:p>
            <a:pPr>
              <a:defRPr/>
            </a:pPr>
            <a:fld id="{5F31300B-1704-42FB-9269-1E6288772CB5}"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C5F0D3EA-8D18-4A47-9927-54FB84826B60}"/>
              </a:ext>
            </a:extLst>
          </p:cNvPr>
          <p:cNvSpPr>
            <a:spLocks noGrp="1"/>
          </p:cNvSpPr>
          <p:nvPr>
            <p:ph type="ftr" sz="quarter" idx="11"/>
          </p:nvPr>
        </p:nvSpPr>
        <p:spPr>
          <a:xfrm rot="5400000">
            <a:off x="-1036637" y="2408237"/>
            <a:ext cx="2895600" cy="365125"/>
          </a:xfrm>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F037161-F54B-4678-A6F7-BE8BBD84A65F}"/>
              </a:ext>
            </a:extLst>
          </p:cNvPr>
          <p:cNvSpPr>
            <a:spLocks noGrp="1"/>
          </p:cNvSpPr>
          <p:nvPr>
            <p:ph type="sldNum" sz="quarter" idx="12"/>
          </p:nvPr>
        </p:nvSpPr>
        <p:spPr>
          <a:xfrm rot="5400000">
            <a:off x="8366125" y="5959475"/>
            <a:ext cx="838200" cy="349250"/>
          </a:xfrm>
        </p:spPr>
        <p:txBody>
          <a:bodyPr/>
          <a:lstStyle>
            <a:lvl1pPr>
              <a:defRPr/>
            </a:lvl1pPr>
          </a:lstStyle>
          <a:p>
            <a:fld id="{E1750803-82D3-4359-A7DD-8A6C3638C89A}" type="slidenum">
              <a:rPr lang="en-US" altLang="en-US"/>
              <a:pPr/>
              <a:t>‹#›</a:t>
            </a:fld>
            <a:endParaRPr lang="en-US" altLang="en-US"/>
          </a:p>
        </p:txBody>
      </p:sp>
    </p:spTree>
    <p:extLst>
      <p:ext uri="{BB962C8B-B14F-4D97-AF65-F5344CB8AC3E}">
        <p14:creationId xmlns:p14="http://schemas.microsoft.com/office/powerpoint/2010/main" val="3602434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DE8CF97-CA05-4A81-B82A-7964A8EF4B78}"/>
              </a:ext>
            </a:extLst>
          </p:cNvPr>
          <p:cNvSpPr>
            <a:spLocks noGrp="1"/>
          </p:cNvSpPr>
          <p:nvPr>
            <p:ph type="dt" sz="half" idx="10"/>
          </p:nvPr>
        </p:nvSpPr>
        <p:spPr/>
        <p:txBody>
          <a:bodyPr/>
          <a:lstStyle>
            <a:lvl1pPr>
              <a:defRPr/>
            </a:lvl1pPr>
          </a:lstStyle>
          <a:p>
            <a:pPr>
              <a:defRPr/>
            </a:pPr>
            <a:fld id="{C15ED0A0-234A-47A8-9E14-28AD232942D9}"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AE115011-43BE-4056-B81C-D9541C3B294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CB2FCAC-B6D2-43B2-A8CD-8982B022245D}"/>
              </a:ext>
            </a:extLst>
          </p:cNvPr>
          <p:cNvSpPr>
            <a:spLocks noGrp="1"/>
          </p:cNvSpPr>
          <p:nvPr>
            <p:ph type="sldNum" sz="quarter" idx="12"/>
          </p:nvPr>
        </p:nvSpPr>
        <p:spPr/>
        <p:txBody>
          <a:bodyPr/>
          <a:lstStyle>
            <a:lvl1pPr>
              <a:defRPr/>
            </a:lvl1pPr>
          </a:lstStyle>
          <a:p>
            <a:fld id="{C9086B0A-7623-4FBD-8860-7280CF88E95C}" type="slidenum">
              <a:rPr lang="en-US" altLang="en-US"/>
              <a:pPr/>
              <a:t>‹#›</a:t>
            </a:fld>
            <a:endParaRPr lang="en-US" altLang="en-US"/>
          </a:p>
        </p:txBody>
      </p:sp>
    </p:spTree>
    <p:extLst>
      <p:ext uri="{BB962C8B-B14F-4D97-AF65-F5344CB8AC3E}">
        <p14:creationId xmlns:p14="http://schemas.microsoft.com/office/powerpoint/2010/main" val="2520104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34FA97-0F54-4491-ABE2-9DEF9BBFF7FD}"/>
              </a:ext>
            </a:extLst>
          </p:cNvPr>
          <p:cNvSpPr>
            <a:spLocks noGrp="1"/>
          </p:cNvSpPr>
          <p:nvPr>
            <p:ph type="dt" sz="half" idx="10"/>
          </p:nvPr>
        </p:nvSpPr>
        <p:spPr/>
        <p:txBody>
          <a:bodyPr/>
          <a:lstStyle>
            <a:lvl1pPr>
              <a:defRPr/>
            </a:lvl1pPr>
          </a:lstStyle>
          <a:p>
            <a:pPr>
              <a:defRPr/>
            </a:pPr>
            <a:fld id="{558F1591-8D0B-4D8F-96C6-8E3B59AC794A}"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59FBF325-80F1-439E-956A-45FB76E45C4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254B16E-C90F-4902-8038-E4CEE95C7847}"/>
              </a:ext>
            </a:extLst>
          </p:cNvPr>
          <p:cNvSpPr>
            <a:spLocks noGrp="1"/>
          </p:cNvSpPr>
          <p:nvPr>
            <p:ph type="sldNum" sz="quarter" idx="12"/>
          </p:nvPr>
        </p:nvSpPr>
        <p:spPr/>
        <p:txBody>
          <a:bodyPr/>
          <a:lstStyle>
            <a:lvl1pPr>
              <a:defRPr/>
            </a:lvl1pPr>
          </a:lstStyle>
          <a:p>
            <a:fld id="{10D2D047-5AA4-4FE6-8D90-81A5E94039CF}" type="slidenum">
              <a:rPr lang="en-US" altLang="en-US"/>
              <a:pPr/>
              <a:t>‹#›</a:t>
            </a:fld>
            <a:endParaRPr lang="en-US" altLang="en-US"/>
          </a:p>
        </p:txBody>
      </p:sp>
    </p:spTree>
    <p:extLst>
      <p:ext uri="{BB962C8B-B14F-4D97-AF65-F5344CB8AC3E}">
        <p14:creationId xmlns:p14="http://schemas.microsoft.com/office/powerpoint/2010/main" val="2986736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F7E0D1-686D-45C8-9CCC-50511D2DF7E4}"/>
              </a:ext>
            </a:extLst>
          </p:cNvPr>
          <p:cNvSpPr>
            <a:spLocks noGrp="1"/>
          </p:cNvSpPr>
          <p:nvPr>
            <p:ph type="dt" sz="half" idx="10"/>
          </p:nvPr>
        </p:nvSpPr>
        <p:spPr/>
        <p:txBody>
          <a:bodyPr/>
          <a:lstStyle>
            <a:lvl1pPr>
              <a:defRPr/>
            </a:lvl1pPr>
          </a:lstStyle>
          <a:p>
            <a:pPr>
              <a:defRPr/>
            </a:pPr>
            <a:fld id="{6AD55D69-2CA0-44AB-A9FF-18045FFD149F}"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3B86EF40-E070-44E2-8322-6BBB75CAC3D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4CD1576-EED9-4433-BE3C-99CD8EFC1E51}"/>
              </a:ext>
            </a:extLst>
          </p:cNvPr>
          <p:cNvSpPr>
            <a:spLocks noGrp="1"/>
          </p:cNvSpPr>
          <p:nvPr>
            <p:ph type="sldNum" sz="quarter" idx="12"/>
          </p:nvPr>
        </p:nvSpPr>
        <p:spPr/>
        <p:txBody>
          <a:bodyPr/>
          <a:lstStyle>
            <a:lvl1pPr>
              <a:defRPr/>
            </a:lvl1pPr>
          </a:lstStyle>
          <a:p>
            <a:fld id="{C85B3295-BFC9-4F77-93A0-EC84C9ACE56C}" type="slidenum">
              <a:rPr lang="en-US" altLang="en-US"/>
              <a:pPr/>
              <a:t>‹#›</a:t>
            </a:fld>
            <a:endParaRPr lang="en-US" altLang="en-US"/>
          </a:p>
        </p:txBody>
      </p:sp>
    </p:spTree>
    <p:extLst>
      <p:ext uri="{BB962C8B-B14F-4D97-AF65-F5344CB8AC3E}">
        <p14:creationId xmlns:p14="http://schemas.microsoft.com/office/powerpoint/2010/main" val="31311164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3B193CA-98C0-4A0B-AFB6-AAA9906D4B9A}"/>
              </a:ext>
            </a:extLst>
          </p:cNvPr>
          <p:cNvSpPr>
            <a:spLocks noGrp="1"/>
          </p:cNvSpPr>
          <p:nvPr>
            <p:ph type="dt" sz="half" idx="10"/>
          </p:nvPr>
        </p:nvSpPr>
        <p:spPr/>
        <p:txBody>
          <a:bodyPr/>
          <a:lstStyle>
            <a:lvl1pPr>
              <a:defRPr/>
            </a:lvl1pPr>
          </a:lstStyle>
          <a:p>
            <a:pPr>
              <a:defRPr/>
            </a:pPr>
            <a:fld id="{78120B5B-9063-449C-A6E4-655A31BBE2DE}" type="datetimeFigureOut">
              <a:rPr lang="en-US" altLang="en-US"/>
              <a:pPr>
                <a:defRPr/>
              </a:pPr>
              <a:t>3/2/2021</a:t>
            </a:fld>
            <a:endParaRPr lang="en-US" altLang="en-US"/>
          </a:p>
        </p:txBody>
      </p:sp>
      <p:sp>
        <p:nvSpPr>
          <p:cNvPr id="6" name="Footer Placeholder 4">
            <a:extLst>
              <a:ext uri="{FF2B5EF4-FFF2-40B4-BE49-F238E27FC236}">
                <a16:creationId xmlns:a16="http://schemas.microsoft.com/office/drawing/2014/main" id="{1EA6269A-B55A-4095-ADCC-D3934BC5ACB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09BFF58-7344-48DD-9725-768500E989B9}"/>
              </a:ext>
            </a:extLst>
          </p:cNvPr>
          <p:cNvSpPr>
            <a:spLocks noGrp="1"/>
          </p:cNvSpPr>
          <p:nvPr>
            <p:ph type="sldNum" sz="quarter" idx="12"/>
          </p:nvPr>
        </p:nvSpPr>
        <p:spPr/>
        <p:txBody>
          <a:bodyPr/>
          <a:lstStyle>
            <a:lvl1pPr>
              <a:defRPr/>
            </a:lvl1pPr>
          </a:lstStyle>
          <a:p>
            <a:fld id="{A7759D23-DC21-4448-AF3D-38A30D192B52}" type="slidenum">
              <a:rPr lang="en-US" altLang="en-US"/>
              <a:pPr/>
              <a:t>‹#›</a:t>
            </a:fld>
            <a:endParaRPr lang="en-US" altLang="en-US"/>
          </a:p>
        </p:txBody>
      </p:sp>
    </p:spTree>
    <p:extLst>
      <p:ext uri="{BB962C8B-B14F-4D97-AF65-F5344CB8AC3E}">
        <p14:creationId xmlns:p14="http://schemas.microsoft.com/office/powerpoint/2010/main" val="38400451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50DBB55-A9AE-400D-866C-4947C620C7F6}"/>
              </a:ext>
            </a:extLst>
          </p:cNvPr>
          <p:cNvSpPr>
            <a:spLocks noGrp="1"/>
          </p:cNvSpPr>
          <p:nvPr>
            <p:ph type="dt" sz="half" idx="10"/>
          </p:nvPr>
        </p:nvSpPr>
        <p:spPr/>
        <p:txBody>
          <a:bodyPr/>
          <a:lstStyle>
            <a:lvl1pPr>
              <a:defRPr/>
            </a:lvl1pPr>
          </a:lstStyle>
          <a:p>
            <a:pPr>
              <a:defRPr/>
            </a:pPr>
            <a:fld id="{50653C38-DC4C-40C9-BCF4-2F43C8E03A1A}" type="datetimeFigureOut">
              <a:rPr lang="en-US" altLang="en-US"/>
              <a:pPr>
                <a:defRPr/>
              </a:pPr>
              <a:t>3/2/2021</a:t>
            </a:fld>
            <a:endParaRPr lang="en-US" altLang="en-US"/>
          </a:p>
        </p:txBody>
      </p:sp>
      <p:sp>
        <p:nvSpPr>
          <p:cNvPr id="8" name="Footer Placeholder 4">
            <a:extLst>
              <a:ext uri="{FF2B5EF4-FFF2-40B4-BE49-F238E27FC236}">
                <a16:creationId xmlns:a16="http://schemas.microsoft.com/office/drawing/2014/main" id="{6CD5AB7F-BE5D-4161-B7C8-A52526C2007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A7B536E-8B1B-41EF-995D-CCCBAD406D49}"/>
              </a:ext>
            </a:extLst>
          </p:cNvPr>
          <p:cNvSpPr>
            <a:spLocks noGrp="1"/>
          </p:cNvSpPr>
          <p:nvPr>
            <p:ph type="sldNum" sz="quarter" idx="12"/>
          </p:nvPr>
        </p:nvSpPr>
        <p:spPr/>
        <p:txBody>
          <a:bodyPr/>
          <a:lstStyle>
            <a:lvl1pPr>
              <a:defRPr/>
            </a:lvl1pPr>
          </a:lstStyle>
          <a:p>
            <a:fld id="{27BE057A-3555-4C64-B216-D2200CB18AF9}" type="slidenum">
              <a:rPr lang="en-US" altLang="en-US"/>
              <a:pPr/>
              <a:t>‹#›</a:t>
            </a:fld>
            <a:endParaRPr lang="en-US" altLang="en-US"/>
          </a:p>
        </p:txBody>
      </p:sp>
    </p:spTree>
    <p:extLst>
      <p:ext uri="{BB962C8B-B14F-4D97-AF65-F5344CB8AC3E}">
        <p14:creationId xmlns:p14="http://schemas.microsoft.com/office/powerpoint/2010/main" val="37466349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D1B2E636-A1AB-4114-B4FB-2E9CB89422BB}"/>
              </a:ext>
            </a:extLst>
          </p:cNvPr>
          <p:cNvSpPr>
            <a:spLocks noGrp="1"/>
          </p:cNvSpPr>
          <p:nvPr>
            <p:ph type="dt" sz="half" idx="10"/>
          </p:nvPr>
        </p:nvSpPr>
        <p:spPr/>
        <p:txBody>
          <a:bodyPr/>
          <a:lstStyle>
            <a:lvl1pPr>
              <a:defRPr/>
            </a:lvl1pPr>
          </a:lstStyle>
          <a:p>
            <a:pPr>
              <a:defRPr/>
            </a:pPr>
            <a:fld id="{04177827-2B3F-4A52-BF54-E2CC90280CED}" type="datetimeFigureOut">
              <a:rPr lang="en-US" altLang="en-US"/>
              <a:pPr>
                <a:defRPr/>
              </a:pPr>
              <a:t>3/2/2021</a:t>
            </a:fld>
            <a:endParaRPr lang="en-US" altLang="en-US"/>
          </a:p>
        </p:txBody>
      </p:sp>
      <p:sp>
        <p:nvSpPr>
          <p:cNvPr id="4" name="Footer Placeholder 4">
            <a:extLst>
              <a:ext uri="{FF2B5EF4-FFF2-40B4-BE49-F238E27FC236}">
                <a16:creationId xmlns:a16="http://schemas.microsoft.com/office/drawing/2014/main" id="{D297D216-D8FD-4035-BCB8-B2A101674C4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DD0F94D-CC64-45DD-9A7F-D5565E76AB83}"/>
              </a:ext>
            </a:extLst>
          </p:cNvPr>
          <p:cNvSpPr>
            <a:spLocks noGrp="1"/>
          </p:cNvSpPr>
          <p:nvPr>
            <p:ph type="sldNum" sz="quarter" idx="12"/>
          </p:nvPr>
        </p:nvSpPr>
        <p:spPr/>
        <p:txBody>
          <a:bodyPr/>
          <a:lstStyle>
            <a:lvl1pPr>
              <a:defRPr/>
            </a:lvl1pPr>
          </a:lstStyle>
          <a:p>
            <a:fld id="{0CC01B7E-8F10-4E1E-BA67-C1D3BB3F4333}" type="slidenum">
              <a:rPr lang="en-US" altLang="en-US"/>
              <a:pPr/>
              <a:t>‹#›</a:t>
            </a:fld>
            <a:endParaRPr lang="en-US" altLang="en-US"/>
          </a:p>
        </p:txBody>
      </p:sp>
    </p:spTree>
    <p:extLst>
      <p:ext uri="{BB962C8B-B14F-4D97-AF65-F5344CB8AC3E}">
        <p14:creationId xmlns:p14="http://schemas.microsoft.com/office/powerpoint/2010/main" val="7877038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DDAEC19-1760-49C8-969A-DC847516EA77}"/>
              </a:ext>
            </a:extLst>
          </p:cNvPr>
          <p:cNvSpPr>
            <a:spLocks noGrp="1"/>
          </p:cNvSpPr>
          <p:nvPr>
            <p:ph type="dt" sz="half" idx="10"/>
          </p:nvPr>
        </p:nvSpPr>
        <p:spPr/>
        <p:txBody>
          <a:bodyPr/>
          <a:lstStyle>
            <a:lvl1pPr>
              <a:defRPr/>
            </a:lvl1pPr>
          </a:lstStyle>
          <a:p>
            <a:pPr>
              <a:defRPr/>
            </a:pPr>
            <a:fld id="{A4C8155E-CDD8-40BE-B838-8BFD064C4016}" type="datetimeFigureOut">
              <a:rPr lang="en-US" altLang="en-US"/>
              <a:pPr>
                <a:defRPr/>
              </a:pPr>
              <a:t>3/2/2021</a:t>
            </a:fld>
            <a:endParaRPr lang="en-US" altLang="en-US"/>
          </a:p>
        </p:txBody>
      </p:sp>
      <p:sp>
        <p:nvSpPr>
          <p:cNvPr id="3" name="Footer Placeholder 4">
            <a:extLst>
              <a:ext uri="{FF2B5EF4-FFF2-40B4-BE49-F238E27FC236}">
                <a16:creationId xmlns:a16="http://schemas.microsoft.com/office/drawing/2014/main" id="{CE61D4D6-F9B4-47C5-9428-F9852158F70B}"/>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1D03B25-D5BA-44EC-A150-03FF9A2C839C}"/>
              </a:ext>
            </a:extLst>
          </p:cNvPr>
          <p:cNvSpPr>
            <a:spLocks noGrp="1"/>
          </p:cNvSpPr>
          <p:nvPr>
            <p:ph type="sldNum" sz="quarter" idx="12"/>
          </p:nvPr>
        </p:nvSpPr>
        <p:spPr/>
        <p:txBody>
          <a:bodyPr/>
          <a:lstStyle>
            <a:lvl1pPr>
              <a:defRPr/>
            </a:lvl1pPr>
          </a:lstStyle>
          <a:p>
            <a:fld id="{246D97BA-5A8E-4415-9524-22E70774406C}" type="slidenum">
              <a:rPr lang="en-US" altLang="en-US"/>
              <a:pPr/>
              <a:t>‹#›</a:t>
            </a:fld>
            <a:endParaRPr lang="en-US" altLang="en-US"/>
          </a:p>
        </p:txBody>
      </p:sp>
    </p:spTree>
    <p:extLst>
      <p:ext uri="{BB962C8B-B14F-4D97-AF65-F5344CB8AC3E}">
        <p14:creationId xmlns:p14="http://schemas.microsoft.com/office/powerpoint/2010/main" val="32361493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1948F7A-5071-4287-AF60-2036240533F6}"/>
              </a:ext>
            </a:extLst>
          </p:cNvPr>
          <p:cNvSpPr>
            <a:spLocks noGrp="1"/>
          </p:cNvSpPr>
          <p:nvPr>
            <p:ph type="dt" sz="half" idx="10"/>
          </p:nvPr>
        </p:nvSpPr>
        <p:spPr/>
        <p:txBody>
          <a:bodyPr/>
          <a:lstStyle>
            <a:lvl1pPr>
              <a:defRPr/>
            </a:lvl1pPr>
          </a:lstStyle>
          <a:p>
            <a:pPr>
              <a:defRPr/>
            </a:pPr>
            <a:fld id="{E269E7C6-FF62-4C87-814B-3A413E83430D}" type="datetimeFigureOut">
              <a:rPr lang="en-US" altLang="en-US"/>
              <a:pPr>
                <a:defRPr/>
              </a:pPr>
              <a:t>3/2/2021</a:t>
            </a:fld>
            <a:endParaRPr lang="en-US" altLang="en-US"/>
          </a:p>
        </p:txBody>
      </p:sp>
      <p:sp>
        <p:nvSpPr>
          <p:cNvPr id="6" name="Footer Placeholder 4">
            <a:extLst>
              <a:ext uri="{FF2B5EF4-FFF2-40B4-BE49-F238E27FC236}">
                <a16:creationId xmlns:a16="http://schemas.microsoft.com/office/drawing/2014/main" id="{C5587BF0-B86A-45F0-8CB4-E12F749436F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CB50178-B575-4B12-B0B2-99E1FB171484}"/>
              </a:ext>
            </a:extLst>
          </p:cNvPr>
          <p:cNvSpPr>
            <a:spLocks noGrp="1"/>
          </p:cNvSpPr>
          <p:nvPr>
            <p:ph type="sldNum" sz="quarter" idx="12"/>
          </p:nvPr>
        </p:nvSpPr>
        <p:spPr/>
        <p:txBody>
          <a:bodyPr/>
          <a:lstStyle>
            <a:lvl1pPr>
              <a:defRPr/>
            </a:lvl1pPr>
          </a:lstStyle>
          <a:p>
            <a:fld id="{FF253AB6-F867-473F-9B64-5507F6D01952}" type="slidenum">
              <a:rPr lang="en-US" altLang="en-US"/>
              <a:pPr/>
              <a:t>‹#›</a:t>
            </a:fld>
            <a:endParaRPr lang="en-US" altLang="en-US"/>
          </a:p>
        </p:txBody>
      </p:sp>
    </p:spTree>
    <p:extLst>
      <p:ext uri="{BB962C8B-B14F-4D97-AF65-F5344CB8AC3E}">
        <p14:creationId xmlns:p14="http://schemas.microsoft.com/office/powerpoint/2010/main" val="382018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82228-D6F3-43BA-AA48-C7673E44C275}"/>
              </a:ext>
            </a:extLst>
          </p:cNvPr>
          <p:cNvSpPr>
            <a:spLocks noGrp="1"/>
          </p:cNvSpPr>
          <p:nvPr>
            <p:ph type="dt" sz="half" idx="10"/>
          </p:nvPr>
        </p:nvSpPr>
        <p:spPr/>
        <p:txBody>
          <a:bodyPr/>
          <a:lstStyle>
            <a:lvl1pPr>
              <a:defRPr/>
            </a:lvl1pPr>
          </a:lstStyle>
          <a:p>
            <a:pPr>
              <a:defRPr/>
            </a:pPr>
            <a:fld id="{EF4A57CF-13D2-44A4-A699-BEC140012513}"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E7F330AF-20BE-4061-B27B-76CB518D473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F59FAF0-9696-4E7F-8D6D-EDF9D6D7265E}"/>
              </a:ext>
            </a:extLst>
          </p:cNvPr>
          <p:cNvSpPr>
            <a:spLocks noGrp="1"/>
          </p:cNvSpPr>
          <p:nvPr>
            <p:ph type="sldNum" sz="quarter" idx="12"/>
          </p:nvPr>
        </p:nvSpPr>
        <p:spPr/>
        <p:txBody>
          <a:bodyPr/>
          <a:lstStyle>
            <a:lvl1pPr>
              <a:defRPr/>
            </a:lvl1pPr>
          </a:lstStyle>
          <a:p>
            <a:fld id="{06B5B6CA-390A-4FFA-B7C3-6B2AAABC3605}" type="slidenum">
              <a:rPr lang="en-US" altLang="en-US"/>
              <a:pPr/>
              <a:t>‹#›</a:t>
            </a:fld>
            <a:endParaRPr lang="en-US" altLang="en-US"/>
          </a:p>
        </p:txBody>
      </p:sp>
    </p:spTree>
    <p:extLst>
      <p:ext uri="{BB962C8B-B14F-4D97-AF65-F5344CB8AC3E}">
        <p14:creationId xmlns:p14="http://schemas.microsoft.com/office/powerpoint/2010/main" val="2969695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F132A0C-EC19-4E2B-8EBF-8F60469EEE06}"/>
              </a:ext>
            </a:extLst>
          </p:cNvPr>
          <p:cNvSpPr>
            <a:spLocks noGrp="1"/>
          </p:cNvSpPr>
          <p:nvPr>
            <p:ph type="dt" sz="half" idx="10"/>
          </p:nvPr>
        </p:nvSpPr>
        <p:spPr/>
        <p:txBody>
          <a:bodyPr/>
          <a:lstStyle>
            <a:lvl1pPr>
              <a:defRPr/>
            </a:lvl1pPr>
          </a:lstStyle>
          <a:p>
            <a:pPr>
              <a:defRPr/>
            </a:pPr>
            <a:fld id="{154900A2-1CAA-4EE4-9515-ADC071E990E7}" type="datetimeFigureOut">
              <a:rPr lang="en-US" altLang="en-US"/>
              <a:pPr>
                <a:defRPr/>
              </a:pPr>
              <a:t>3/2/2021</a:t>
            </a:fld>
            <a:endParaRPr lang="en-US" altLang="en-US"/>
          </a:p>
        </p:txBody>
      </p:sp>
      <p:sp>
        <p:nvSpPr>
          <p:cNvPr id="6" name="Footer Placeholder 4">
            <a:extLst>
              <a:ext uri="{FF2B5EF4-FFF2-40B4-BE49-F238E27FC236}">
                <a16:creationId xmlns:a16="http://schemas.microsoft.com/office/drawing/2014/main" id="{F383FE1E-FCED-4A52-9E0B-EA521C0BF9B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D068FFB-2F85-4227-905D-A6260FD9B633}"/>
              </a:ext>
            </a:extLst>
          </p:cNvPr>
          <p:cNvSpPr>
            <a:spLocks noGrp="1"/>
          </p:cNvSpPr>
          <p:nvPr>
            <p:ph type="sldNum" sz="quarter" idx="12"/>
          </p:nvPr>
        </p:nvSpPr>
        <p:spPr/>
        <p:txBody>
          <a:bodyPr/>
          <a:lstStyle>
            <a:lvl1pPr>
              <a:defRPr/>
            </a:lvl1pPr>
          </a:lstStyle>
          <a:p>
            <a:fld id="{DF91A0E2-0B3F-4310-B4E3-0EB80E41A992}" type="slidenum">
              <a:rPr lang="en-US" altLang="en-US"/>
              <a:pPr/>
              <a:t>‹#›</a:t>
            </a:fld>
            <a:endParaRPr lang="en-US" altLang="en-US"/>
          </a:p>
        </p:txBody>
      </p:sp>
    </p:spTree>
    <p:extLst>
      <p:ext uri="{BB962C8B-B14F-4D97-AF65-F5344CB8AC3E}">
        <p14:creationId xmlns:p14="http://schemas.microsoft.com/office/powerpoint/2010/main" val="33477802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C4C9FE-70E6-4A94-AFE5-EA08C21C32A5}"/>
              </a:ext>
            </a:extLst>
          </p:cNvPr>
          <p:cNvSpPr>
            <a:spLocks noGrp="1"/>
          </p:cNvSpPr>
          <p:nvPr>
            <p:ph type="dt" sz="half" idx="10"/>
          </p:nvPr>
        </p:nvSpPr>
        <p:spPr/>
        <p:txBody>
          <a:bodyPr/>
          <a:lstStyle>
            <a:lvl1pPr>
              <a:defRPr/>
            </a:lvl1pPr>
          </a:lstStyle>
          <a:p>
            <a:pPr>
              <a:defRPr/>
            </a:pPr>
            <a:fld id="{3CA46555-1E8F-4325-BF2A-E2E17ECC9F23}"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70845867-F16F-4E37-AC7B-68C5C79D7D4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5FAB250-EDE7-4ABE-90B7-BD9ED67257D0}"/>
              </a:ext>
            </a:extLst>
          </p:cNvPr>
          <p:cNvSpPr>
            <a:spLocks noGrp="1"/>
          </p:cNvSpPr>
          <p:nvPr>
            <p:ph type="sldNum" sz="quarter" idx="12"/>
          </p:nvPr>
        </p:nvSpPr>
        <p:spPr/>
        <p:txBody>
          <a:bodyPr/>
          <a:lstStyle>
            <a:lvl1pPr>
              <a:defRPr/>
            </a:lvl1pPr>
          </a:lstStyle>
          <a:p>
            <a:fld id="{DF9C2BFA-CB8E-48A9-85CF-16DE68E2FC93}" type="slidenum">
              <a:rPr lang="en-US" altLang="en-US"/>
              <a:pPr/>
              <a:t>‹#›</a:t>
            </a:fld>
            <a:endParaRPr lang="en-US" altLang="en-US"/>
          </a:p>
        </p:txBody>
      </p:sp>
    </p:spTree>
    <p:extLst>
      <p:ext uri="{BB962C8B-B14F-4D97-AF65-F5344CB8AC3E}">
        <p14:creationId xmlns:p14="http://schemas.microsoft.com/office/powerpoint/2010/main" val="15180840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FCA0AA-FF23-4D04-BCCA-4A723F64351F}"/>
              </a:ext>
            </a:extLst>
          </p:cNvPr>
          <p:cNvSpPr>
            <a:spLocks noGrp="1"/>
          </p:cNvSpPr>
          <p:nvPr>
            <p:ph type="dt" sz="half" idx="10"/>
          </p:nvPr>
        </p:nvSpPr>
        <p:spPr/>
        <p:txBody>
          <a:bodyPr/>
          <a:lstStyle>
            <a:lvl1pPr>
              <a:defRPr/>
            </a:lvl1pPr>
          </a:lstStyle>
          <a:p>
            <a:pPr>
              <a:defRPr/>
            </a:pPr>
            <a:fld id="{41DCDCAB-C4F5-47F2-8107-6738999BCED2}"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A780A58E-35B8-441B-8E2E-45744259912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B308D7A-589E-48E2-B083-91FED2E18498}"/>
              </a:ext>
            </a:extLst>
          </p:cNvPr>
          <p:cNvSpPr>
            <a:spLocks noGrp="1"/>
          </p:cNvSpPr>
          <p:nvPr>
            <p:ph type="sldNum" sz="quarter" idx="12"/>
          </p:nvPr>
        </p:nvSpPr>
        <p:spPr/>
        <p:txBody>
          <a:bodyPr/>
          <a:lstStyle>
            <a:lvl1pPr>
              <a:defRPr/>
            </a:lvl1pPr>
          </a:lstStyle>
          <a:p>
            <a:fld id="{2C8BEE05-9324-4310-B4E1-934235F7DCAF}" type="slidenum">
              <a:rPr lang="en-US" altLang="en-US"/>
              <a:pPr/>
              <a:t>‹#›</a:t>
            </a:fld>
            <a:endParaRPr lang="en-US" altLang="en-US"/>
          </a:p>
        </p:txBody>
      </p:sp>
    </p:spTree>
    <p:extLst>
      <p:ext uri="{BB962C8B-B14F-4D97-AF65-F5344CB8AC3E}">
        <p14:creationId xmlns:p14="http://schemas.microsoft.com/office/powerpoint/2010/main" val="3123327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AEF4AD-0418-46C8-8A8D-0866AAAB0E98}"/>
              </a:ext>
            </a:extLst>
          </p:cNvPr>
          <p:cNvSpPr>
            <a:spLocks noGrp="1"/>
          </p:cNvSpPr>
          <p:nvPr>
            <p:ph type="dt" sz="half" idx="10"/>
          </p:nvPr>
        </p:nvSpPr>
        <p:spPr/>
        <p:txBody>
          <a:bodyPr/>
          <a:lstStyle>
            <a:lvl1pPr>
              <a:defRPr/>
            </a:lvl1pPr>
          </a:lstStyle>
          <a:p>
            <a:pPr>
              <a:defRPr/>
            </a:pPr>
            <a:fld id="{B60CAC3D-EB50-4184-AA57-64E76401C79F}"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5B37E551-4BCF-48E8-8E35-8BB7F5CAD00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84D84A1-CA33-4D9C-9D65-AAD9B9FD9F74}"/>
              </a:ext>
            </a:extLst>
          </p:cNvPr>
          <p:cNvSpPr>
            <a:spLocks noGrp="1"/>
          </p:cNvSpPr>
          <p:nvPr>
            <p:ph type="sldNum" sz="quarter" idx="12"/>
          </p:nvPr>
        </p:nvSpPr>
        <p:spPr/>
        <p:txBody>
          <a:bodyPr/>
          <a:lstStyle>
            <a:lvl1pPr>
              <a:defRPr/>
            </a:lvl1pPr>
          </a:lstStyle>
          <a:p>
            <a:fld id="{017230D7-75C2-4225-822A-9974EA7B2510}" type="slidenum">
              <a:rPr lang="en-US" altLang="en-US"/>
              <a:pPr/>
              <a:t>‹#›</a:t>
            </a:fld>
            <a:endParaRPr lang="en-US" altLang="en-US"/>
          </a:p>
        </p:txBody>
      </p:sp>
    </p:spTree>
    <p:extLst>
      <p:ext uri="{BB962C8B-B14F-4D97-AF65-F5344CB8AC3E}">
        <p14:creationId xmlns:p14="http://schemas.microsoft.com/office/powerpoint/2010/main" val="1014304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199BA3A-0C1E-4C82-A0FA-C53048D685C1}"/>
              </a:ext>
            </a:extLst>
          </p:cNvPr>
          <p:cNvSpPr>
            <a:spLocks noGrp="1"/>
          </p:cNvSpPr>
          <p:nvPr>
            <p:ph type="dt" sz="half" idx="10"/>
          </p:nvPr>
        </p:nvSpPr>
        <p:spPr/>
        <p:txBody>
          <a:bodyPr/>
          <a:lstStyle>
            <a:lvl1pPr>
              <a:defRPr/>
            </a:lvl1pPr>
          </a:lstStyle>
          <a:p>
            <a:pPr>
              <a:defRPr/>
            </a:pPr>
            <a:fld id="{D165F30B-FE79-4B6A-97A3-16DC7E71179E}" type="datetimeFigureOut">
              <a:rPr lang="en-US" altLang="en-US"/>
              <a:pPr>
                <a:defRPr/>
              </a:pPr>
              <a:t>3/2/2021</a:t>
            </a:fld>
            <a:endParaRPr lang="en-US" altLang="en-US"/>
          </a:p>
        </p:txBody>
      </p:sp>
      <p:sp>
        <p:nvSpPr>
          <p:cNvPr id="6" name="Footer Placeholder 4">
            <a:extLst>
              <a:ext uri="{FF2B5EF4-FFF2-40B4-BE49-F238E27FC236}">
                <a16:creationId xmlns:a16="http://schemas.microsoft.com/office/drawing/2014/main" id="{ECE67DD6-5CCB-482D-B10D-B7845A9393C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832418-D011-471F-8988-7CE61B34E985}"/>
              </a:ext>
            </a:extLst>
          </p:cNvPr>
          <p:cNvSpPr>
            <a:spLocks noGrp="1"/>
          </p:cNvSpPr>
          <p:nvPr>
            <p:ph type="sldNum" sz="quarter" idx="12"/>
          </p:nvPr>
        </p:nvSpPr>
        <p:spPr/>
        <p:txBody>
          <a:bodyPr/>
          <a:lstStyle>
            <a:lvl1pPr>
              <a:defRPr/>
            </a:lvl1pPr>
          </a:lstStyle>
          <a:p>
            <a:fld id="{8191E1BF-CCE6-47F5-A519-54B2DA22091B}" type="slidenum">
              <a:rPr lang="en-US" altLang="en-US"/>
              <a:pPr/>
              <a:t>‹#›</a:t>
            </a:fld>
            <a:endParaRPr lang="en-US" altLang="en-US"/>
          </a:p>
        </p:txBody>
      </p:sp>
    </p:spTree>
    <p:extLst>
      <p:ext uri="{BB962C8B-B14F-4D97-AF65-F5344CB8AC3E}">
        <p14:creationId xmlns:p14="http://schemas.microsoft.com/office/powerpoint/2010/main" val="146229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F190F177-AA11-4841-9183-85D357E2EA04}"/>
              </a:ext>
            </a:extLst>
          </p:cNvPr>
          <p:cNvSpPr>
            <a:spLocks noGrp="1"/>
          </p:cNvSpPr>
          <p:nvPr>
            <p:ph type="dt" sz="half" idx="10"/>
          </p:nvPr>
        </p:nvSpPr>
        <p:spPr/>
        <p:txBody>
          <a:bodyPr/>
          <a:lstStyle>
            <a:lvl1pPr>
              <a:defRPr/>
            </a:lvl1pPr>
          </a:lstStyle>
          <a:p>
            <a:pPr>
              <a:defRPr/>
            </a:pPr>
            <a:fld id="{69DB2FD5-844D-4EE4-98AA-1441047216A4}" type="datetimeFigureOut">
              <a:rPr lang="en-US" altLang="en-US"/>
              <a:pPr>
                <a:defRPr/>
              </a:pPr>
              <a:t>3/2/2021</a:t>
            </a:fld>
            <a:endParaRPr lang="en-US" altLang="en-US"/>
          </a:p>
        </p:txBody>
      </p:sp>
      <p:sp>
        <p:nvSpPr>
          <p:cNvPr id="8" name="Footer Placeholder 4">
            <a:extLst>
              <a:ext uri="{FF2B5EF4-FFF2-40B4-BE49-F238E27FC236}">
                <a16:creationId xmlns:a16="http://schemas.microsoft.com/office/drawing/2014/main" id="{E8D8EAD4-38C5-451B-A0E2-5B287EC74E9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AB22372-44B1-4AC3-AFFB-03B742603DC1}"/>
              </a:ext>
            </a:extLst>
          </p:cNvPr>
          <p:cNvSpPr>
            <a:spLocks noGrp="1"/>
          </p:cNvSpPr>
          <p:nvPr>
            <p:ph type="sldNum" sz="quarter" idx="12"/>
          </p:nvPr>
        </p:nvSpPr>
        <p:spPr/>
        <p:txBody>
          <a:bodyPr/>
          <a:lstStyle>
            <a:lvl1pPr>
              <a:defRPr/>
            </a:lvl1pPr>
          </a:lstStyle>
          <a:p>
            <a:fld id="{C5EE11B6-7896-48B4-9059-EA43C7B9F068}" type="slidenum">
              <a:rPr lang="en-US" altLang="en-US"/>
              <a:pPr/>
              <a:t>‹#›</a:t>
            </a:fld>
            <a:endParaRPr lang="en-US" altLang="en-US"/>
          </a:p>
        </p:txBody>
      </p:sp>
    </p:spTree>
    <p:extLst>
      <p:ext uri="{BB962C8B-B14F-4D97-AF65-F5344CB8AC3E}">
        <p14:creationId xmlns:p14="http://schemas.microsoft.com/office/powerpoint/2010/main" val="1533483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C957400-C091-40FF-805D-78CC96A585A9}"/>
              </a:ext>
            </a:extLst>
          </p:cNvPr>
          <p:cNvSpPr>
            <a:spLocks noGrp="1"/>
          </p:cNvSpPr>
          <p:nvPr>
            <p:ph type="dt" sz="half" idx="10"/>
          </p:nvPr>
        </p:nvSpPr>
        <p:spPr/>
        <p:txBody>
          <a:bodyPr/>
          <a:lstStyle>
            <a:lvl1pPr>
              <a:defRPr/>
            </a:lvl1pPr>
          </a:lstStyle>
          <a:p>
            <a:pPr>
              <a:defRPr/>
            </a:pPr>
            <a:fld id="{000C0EF6-224F-45B5-B80D-F46098675AAF}" type="datetimeFigureOut">
              <a:rPr lang="en-US" altLang="en-US"/>
              <a:pPr>
                <a:defRPr/>
              </a:pPr>
              <a:t>3/2/2021</a:t>
            </a:fld>
            <a:endParaRPr lang="en-US" altLang="en-US"/>
          </a:p>
        </p:txBody>
      </p:sp>
      <p:sp>
        <p:nvSpPr>
          <p:cNvPr id="4" name="Footer Placeholder 4">
            <a:extLst>
              <a:ext uri="{FF2B5EF4-FFF2-40B4-BE49-F238E27FC236}">
                <a16:creationId xmlns:a16="http://schemas.microsoft.com/office/drawing/2014/main" id="{8343BE93-8029-48DB-A06F-78B642B26A9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96ECFED-D5ED-48F0-AC42-E2527AB79AAE}"/>
              </a:ext>
            </a:extLst>
          </p:cNvPr>
          <p:cNvSpPr>
            <a:spLocks noGrp="1"/>
          </p:cNvSpPr>
          <p:nvPr>
            <p:ph type="sldNum" sz="quarter" idx="12"/>
          </p:nvPr>
        </p:nvSpPr>
        <p:spPr/>
        <p:txBody>
          <a:bodyPr/>
          <a:lstStyle>
            <a:lvl1pPr>
              <a:defRPr/>
            </a:lvl1pPr>
          </a:lstStyle>
          <a:p>
            <a:fld id="{423C855E-31D1-44DE-A5A8-C0F54C2503A0}" type="slidenum">
              <a:rPr lang="en-US" altLang="en-US"/>
              <a:pPr/>
              <a:t>‹#›</a:t>
            </a:fld>
            <a:endParaRPr lang="en-US" altLang="en-US"/>
          </a:p>
        </p:txBody>
      </p:sp>
    </p:spTree>
    <p:extLst>
      <p:ext uri="{BB962C8B-B14F-4D97-AF65-F5344CB8AC3E}">
        <p14:creationId xmlns:p14="http://schemas.microsoft.com/office/powerpoint/2010/main" val="3557871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4D6BA69-4F76-4DDC-A43B-7A4324E7906D}"/>
              </a:ext>
            </a:extLst>
          </p:cNvPr>
          <p:cNvSpPr>
            <a:spLocks noGrp="1"/>
          </p:cNvSpPr>
          <p:nvPr>
            <p:ph type="dt" sz="half" idx="10"/>
          </p:nvPr>
        </p:nvSpPr>
        <p:spPr/>
        <p:txBody>
          <a:bodyPr/>
          <a:lstStyle>
            <a:lvl1pPr>
              <a:defRPr/>
            </a:lvl1pPr>
          </a:lstStyle>
          <a:p>
            <a:pPr>
              <a:defRPr/>
            </a:pPr>
            <a:fld id="{26F66D68-6335-4E01-88EB-DE276FD82ABB}" type="datetimeFigureOut">
              <a:rPr lang="en-US" altLang="en-US"/>
              <a:pPr>
                <a:defRPr/>
              </a:pPr>
              <a:t>3/2/2021</a:t>
            </a:fld>
            <a:endParaRPr lang="en-US" altLang="en-US"/>
          </a:p>
        </p:txBody>
      </p:sp>
      <p:sp>
        <p:nvSpPr>
          <p:cNvPr id="3" name="Footer Placeholder 4">
            <a:extLst>
              <a:ext uri="{FF2B5EF4-FFF2-40B4-BE49-F238E27FC236}">
                <a16:creationId xmlns:a16="http://schemas.microsoft.com/office/drawing/2014/main" id="{C38D593C-4803-4CCC-8535-C1DEF83757A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680DDAC-EDFE-4D8D-AF32-308C955BCBC0}"/>
              </a:ext>
            </a:extLst>
          </p:cNvPr>
          <p:cNvSpPr>
            <a:spLocks noGrp="1"/>
          </p:cNvSpPr>
          <p:nvPr>
            <p:ph type="sldNum" sz="quarter" idx="12"/>
          </p:nvPr>
        </p:nvSpPr>
        <p:spPr/>
        <p:txBody>
          <a:bodyPr/>
          <a:lstStyle>
            <a:lvl1pPr>
              <a:defRPr/>
            </a:lvl1pPr>
          </a:lstStyle>
          <a:p>
            <a:fld id="{91C3BEF0-3CCF-49D3-8CA8-D074262BBA21}" type="slidenum">
              <a:rPr lang="en-US" altLang="en-US"/>
              <a:pPr/>
              <a:t>‹#›</a:t>
            </a:fld>
            <a:endParaRPr lang="en-US" altLang="en-US"/>
          </a:p>
        </p:txBody>
      </p:sp>
    </p:spTree>
    <p:extLst>
      <p:ext uri="{BB962C8B-B14F-4D97-AF65-F5344CB8AC3E}">
        <p14:creationId xmlns:p14="http://schemas.microsoft.com/office/powerpoint/2010/main" val="1956366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C3D3EB4-137E-45ED-8E06-4D783578F446}"/>
              </a:ext>
            </a:extLst>
          </p:cNvPr>
          <p:cNvSpPr>
            <a:spLocks noGrp="1"/>
          </p:cNvSpPr>
          <p:nvPr>
            <p:ph type="dt" sz="half" idx="10"/>
          </p:nvPr>
        </p:nvSpPr>
        <p:spPr/>
        <p:txBody>
          <a:bodyPr/>
          <a:lstStyle>
            <a:lvl1pPr>
              <a:defRPr/>
            </a:lvl1pPr>
          </a:lstStyle>
          <a:p>
            <a:pPr>
              <a:defRPr/>
            </a:pPr>
            <a:fld id="{9B013308-42EB-46BC-968B-806255104B02}" type="datetimeFigureOut">
              <a:rPr lang="en-US" altLang="en-US"/>
              <a:pPr>
                <a:defRPr/>
              </a:pPr>
              <a:t>3/2/2021</a:t>
            </a:fld>
            <a:endParaRPr lang="en-US" altLang="en-US"/>
          </a:p>
        </p:txBody>
      </p:sp>
      <p:sp>
        <p:nvSpPr>
          <p:cNvPr id="6" name="Footer Placeholder 4">
            <a:extLst>
              <a:ext uri="{FF2B5EF4-FFF2-40B4-BE49-F238E27FC236}">
                <a16:creationId xmlns:a16="http://schemas.microsoft.com/office/drawing/2014/main" id="{9228D647-EC15-4AFA-B6EF-D9DDEA1BDB1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57D2282-99FE-4543-8A46-5E1A0F777A89}"/>
              </a:ext>
            </a:extLst>
          </p:cNvPr>
          <p:cNvSpPr>
            <a:spLocks noGrp="1"/>
          </p:cNvSpPr>
          <p:nvPr>
            <p:ph type="sldNum" sz="quarter" idx="12"/>
          </p:nvPr>
        </p:nvSpPr>
        <p:spPr/>
        <p:txBody>
          <a:bodyPr/>
          <a:lstStyle>
            <a:lvl1pPr>
              <a:defRPr/>
            </a:lvl1pPr>
          </a:lstStyle>
          <a:p>
            <a:fld id="{03A43C93-7E72-43FC-87F0-733FA1F837A1}" type="slidenum">
              <a:rPr lang="en-US" altLang="en-US"/>
              <a:pPr/>
              <a:t>‹#›</a:t>
            </a:fld>
            <a:endParaRPr lang="en-US" altLang="en-US"/>
          </a:p>
        </p:txBody>
      </p:sp>
    </p:spTree>
    <p:extLst>
      <p:ext uri="{BB962C8B-B14F-4D97-AF65-F5344CB8AC3E}">
        <p14:creationId xmlns:p14="http://schemas.microsoft.com/office/powerpoint/2010/main" val="4015492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9580CB8-5C9A-4BA3-A14B-31D917845C35}"/>
              </a:ext>
            </a:extLst>
          </p:cNvPr>
          <p:cNvSpPr>
            <a:spLocks noGrp="1"/>
          </p:cNvSpPr>
          <p:nvPr>
            <p:ph type="dt" sz="half" idx="10"/>
          </p:nvPr>
        </p:nvSpPr>
        <p:spPr/>
        <p:txBody>
          <a:bodyPr/>
          <a:lstStyle>
            <a:lvl1pPr>
              <a:defRPr/>
            </a:lvl1pPr>
          </a:lstStyle>
          <a:p>
            <a:pPr>
              <a:defRPr/>
            </a:pPr>
            <a:fld id="{43437D91-48E7-4ED8-AAD7-D06DDE9FB1EB}" type="datetimeFigureOut">
              <a:rPr lang="en-US" altLang="en-US"/>
              <a:pPr>
                <a:defRPr/>
              </a:pPr>
              <a:t>3/2/2021</a:t>
            </a:fld>
            <a:endParaRPr lang="en-US" altLang="en-US"/>
          </a:p>
        </p:txBody>
      </p:sp>
      <p:sp>
        <p:nvSpPr>
          <p:cNvPr id="6" name="Footer Placeholder 4">
            <a:extLst>
              <a:ext uri="{FF2B5EF4-FFF2-40B4-BE49-F238E27FC236}">
                <a16:creationId xmlns:a16="http://schemas.microsoft.com/office/drawing/2014/main" id="{C0E1CAFE-5B6A-42B4-B60E-AB03287A94D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5B9C79A-FF82-4DF8-8161-EADD8ED7C878}"/>
              </a:ext>
            </a:extLst>
          </p:cNvPr>
          <p:cNvSpPr>
            <a:spLocks noGrp="1"/>
          </p:cNvSpPr>
          <p:nvPr>
            <p:ph type="sldNum" sz="quarter" idx="12"/>
          </p:nvPr>
        </p:nvSpPr>
        <p:spPr/>
        <p:txBody>
          <a:bodyPr/>
          <a:lstStyle>
            <a:lvl1pPr>
              <a:defRPr/>
            </a:lvl1pPr>
          </a:lstStyle>
          <a:p>
            <a:fld id="{B2E824EA-DAAC-433B-A4BE-C98EA636A0C1}" type="slidenum">
              <a:rPr lang="en-US" altLang="en-US"/>
              <a:pPr/>
              <a:t>‹#›</a:t>
            </a:fld>
            <a:endParaRPr lang="en-US" altLang="en-US"/>
          </a:p>
        </p:txBody>
      </p:sp>
    </p:spTree>
    <p:extLst>
      <p:ext uri="{BB962C8B-B14F-4D97-AF65-F5344CB8AC3E}">
        <p14:creationId xmlns:p14="http://schemas.microsoft.com/office/powerpoint/2010/main" val="3779344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15A0340-B85E-4431-B881-CE827A5AF0F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F2CC599-944C-493B-8AD8-4AA0AE0E4BDC}"/>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FCB73F89-9F25-47A6-89F7-81E4A7E1DCDA}"/>
              </a:ext>
            </a:extLst>
          </p:cNvPr>
          <p:cNvSpPr>
            <a:spLocks noGrp="1"/>
          </p:cNvSpPr>
          <p:nvPr>
            <p:ph type="dt" sz="half" idx="2"/>
          </p:nvPr>
        </p:nvSpPr>
        <p:spPr>
          <a:xfrm>
            <a:off x="457200" y="6324600"/>
            <a:ext cx="914400" cy="39687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90A2"/>
                </a:solidFill>
                <a:cs typeface="Arial" pitchFamily="34" charset="0"/>
              </a:defRPr>
            </a:lvl1pPr>
          </a:lstStyle>
          <a:p>
            <a:pPr>
              <a:defRPr/>
            </a:pPr>
            <a:fld id="{2DD3A0DD-93C9-4B44-B298-F5A321F4EE92}"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06BAAE3E-39D3-463C-B2A0-AEF7F0B9FD95}"/>
              </a:ext>
            </a:extLst>
          </p:cNvPr>
          <p:cNvSpPr>
            <a:spLocks noGrp="1"/>
          </p:cNvSpPr>
          <p:nvPr>
            <p:ph type="ftr" sz="quarter" idx="3"/>
          </p:nvPr>
        </p:nvSpPr>
        <p:spPr>
          <a:xfrm>
            <a:off x="1371600" y="6324600"/>
            <a:ext cx="2895600" cy="39687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5988F76E-1F3F-4C01-A636-DEC04936C549}"/>
              </a:ext>
            </a:extLst>
          </p:cNvPr>
          <p:cNvSpPr>
            <a:spLocks noGrp="1"/>
          </p:cNvSpPr>
          <p:nvPr>
            <p:ph type="sldNum" sz="quarter" idx="4"/>
          </p:nvPr>
        </p:nvSpPr>
        <p:spPr>
          <a:xfrm>
            <a:off x="8153400" y="152400"/>
            <a:ext cx="838200" cy="349250"/>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90A2"/>
                </a:solidFill>
                <a:cs typeface="Arial" panose="020B0604020202020204" pitchFamily="34" charset="0"/>
              </a:defRPr>
            </a:lvl1pPr>
          </a:lstStyle>
          <a:p>
            <a:fld id="{56FBDF3B-5328-4A47-BF7B-BAD5685A86C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18" r:id="rId10"/>
    <p:sldLayoutId id="2147483819" r:id="rId11"/>
  </p:sldLayoutIdLst>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2pPr>
      <a:lvl3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3pPr>
      <a:lvl4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4pPr>
      <a:lvl5pPr algn="ctr" rtl="0" eaLnBrk="0" fontAlgn="base" hangingPunct="0">
        <a:spcBef>
          <a:spcPct val="0"/>
        </a:spcBef>
        <a:spcAft>
          <a:spcPct val="0"/>
        </a:spcAft>
        <a:defRPr sz="4400">
          <a:solidFill>
            <a:schemeClr val="tx1"/>
          </a:solidFill>
          <a:latin typeface="Garamond" charset="0"/>
          <a:ea typeface="MS PGothic" pitchFamily="34" charset="-128"/>
          <a:cs typeface="ＭＳ Ｐゴシック" charset="0"/>
        </a:defRPr>
      </a:lvl5pPr>
      <a:lvl6pPr marL="457200" algn="ctr" rtl="0" fontAlgn="base">
        <a:spcBef>
          <a:spcPct val="0"/>
        </a:spcBef>
        <a:spcAft>
          <a:spcPct val="0"/>
        </a:spcAft>
        <a:defRPr sz="4400">
          <a:solidFill>
            <a:schemeClr val="tx1"/>
          </a:solidFill>
          <a:latin typeface="Garamond" charset="0"/>
          <a:ea typeface="ＭＳ Ｐゴシック" charset="0"/>
        </a:defRPr>
      </a:lvl6pPr>
      <a:lvl7pPr marL="914400" algn="ctr" rtl="0" fontAlgn="base">
        <a:spcBef>
          <a:spcPct val="0"/>
        </a:spcBef>
        <a:spcAft>
          <a:spcPct val="0"/>
        </a:spcAft>
        <a:defRPr sz="4400">
          <a:solidFill>
            <a:schemeClr val="tx1"/>
          </a:solidFill>
          <a:latin typeface="Garamond" charset="0"/>
          <a:ea typeface="ＭＳ Ｐゴシック" charset="0"/>
        </a:defRPr>
      </a:lvl7pPr>
      <a:lvl8pPr marL="1371600" algn="ctr" rtl="0" fontAlgn="base">
        <a:spcBef>
          <a:spcPct val="0"/>
        </a:spcBef>
        <a:spcAft>
          <a:spcPct val="0"/>
        </a:spcAft>
        <a:defRPr sz="4400">
          <a:solidFill>
            <a:schemeClr val="tx1"/>
          </a:solidFill>
          <a:latin typeface="Garamond" charset="0"/>
          <a:ea typeface="ＭＳ Ｐゴシック" charset="0"/>
        </a:defRPr>
      </a:lvl8pPr>
      <a:lvl9pPr marL="1828800" algn="ctr" rtl="0" fontAlgn="base">
        <a:spcBef>
          <a:spcPct val="0"/>
        </a:spcBef>
        <a:spcAft>
          <a:spcPct val="0"/>
        </a:spcAft>
        <a:defRPr sz="4400">
          <a:solidFill>
            <a:schemeClr val="tx1"/>
          </a:solidFill>
          <a:latin typeface="Garamond" charset="0"/>
          <a:ea typeface="ＭＳ Ｐゴシック"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ＭＳ Ｐゴシック"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9B8890A5-70EB-4702-9ADA-5D0B200A756C}"/>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0AA7B8B9-A128-47CE-BF7F-51E9A87A49A9}"/>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EB40397-D79A-4833-9AC8-34E05373F689}"/>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8D723964-A191-4F09-9BEC-A6DB14CB0F43}" type="datetimeFigureOut">
              <a:rPr lang="en-US" altLang="en-US"/>
              <a:pPr>
                <a:defRPr/>
              </a:pPr>
              <a:t>3/2/2021</a:t>
            </a:fld>
            <a:endParaRPr lang="en-US" altLang="en-US"/>
          </a:p>
        </p:txBody>
      </p:sp>
      <p:sp>
        <p:nvSpPr>
          <p:cNvPr id="5" name="Footer Placeholder 4">
            <a:extLst>
              <a:ext uri="{FF2B5EF4-FFF2-40B4-BE49-F238E27FC236}">
                <a16:creationId xmlns:a16="http://schemas.microsoft.com/office/drawing/2014/main" id="{108BEE95-F12B-4CE2-BCC2-301080D042C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Franklin Gothic Book"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33901802-4B35-4E33-A229-7EAB434381C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818C581-F477-4AF3-A4BA-9324A4CBD3F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Lst>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5pPr>
      <a:lvl6pPr marL="457200" algn="ctr" defTabSz="457200" rtl="0" fontAlgn="base">
        <a:spcBef>
          <a:spcPct val="0"/>
        </a:spcBef>
        <a:spcAft>
          <a:spcPct val="0"/>
        </a:spcAft>
        <a:defRPr sz="4400">
          <a:solidFill>
            <a:schemeClr val="tx1"/>
          </a:solidFill>
          <a:latin typeface="Calibri" pitchFamily="34" charset="0"/>
          <a:ea typeface="MS PGothic" pitchFamily="34" charset="-128"/>
        </a:defRPr>
      </a:lvl6pPr>
      <a:lvl7pPr marL="914400" algn="ctr" defTabSz="457200" rtl="0" fontAlgn="base">
        <a:spcBef>
          <a:spcPct val="0"/>
        </a:spcBef>
        <a:spcAft>
          <a:spcPct val="0"/>
        </a:spcAft>
        <a:defRPr sz="4400">
          <a:solidFill>
            <a:schemeClr val="tx1"/>
          </a:solidFill>
          <a:latin typeface="Calibri" pitchFamily="34" charset="0"/>
          <a:ea typeface="MS PGothic" pitchFamily="34" charset="-128"/>
        </a:defRPr>
      </a:lvl7pPr>
      <a:lvl8pPr marL="1371600" algn="ctr" defTabSz="457200" rtl="0" fontAlgn="base">
        <a:spcBef>
          <a:spcPct val="0"/>
        </a:spcBef>
        <a:spcAft>
          <a:spcPct val="0"/>
        </a:spcAft>
        <a:defRPr sz="4400">
          <a:solidFill>
            <a:schemeClr val="tx1"/>
          </a:solidFill>
          <a:latin typeface="Calibri" pitchFamily="34" charset="0"/>
          <a:ea typeface="MS PGothic" pitchFamily="34" charset="-128"/>
        </a:defRPr>
      </a:lvl8pPr>
      <a:lvl9pPr marL="1828800" algn="ctr" defTabSz="457200" rtl="0" fontAlgn="base">
        <a:spcBef>
          <a:spcPct val="0"/>
        </a:spcBef>
        <a:spcAft>
          <a:spcPct val="0"/>
        </a:spcAft>
        <a:defRPr sz="4400">
          <a:solidFill>
            <a:schemeClr val="tx1"/>
          </a:solidFill>
          <a:latin typeface="Calibri" pitchFamily="34" charset="0"/>
          <a:ea typeface="MS PGothic" pitchFamily="34"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0"/>
            <a:ext cx="7772400" cy="1470025"/>
          </a:xfrm>
        </p:spPr>
        <p:txBody>
          <a:bodyPr/>
          <a:lstStyle/>
          <a:p>
            <a:r>
              <a:rPr lang="en-US" dirty="0"/>
              <a:t/>
            </a:r>
            <a:br>
              <a:rPr lang="en-US" dirty="0"/>
            </a:br>
            <a:r>
              <a:rPr lang="en-US" b="1" dirty="0" smtClean="0"/>
              <a:t>Diagnostic </a:t>
            </a:r>
            <a:r>
              <a:rPr lang="en-US" b="1" dirty="0"/>
              <a:t>Accuracy of Fetal Echocardiography </a:t>
            </a:r>
            <a:r>
              <a:rPr lang="en-US" dirty="0"/>
              <a:t>	</a:t>
            </a:r>
            <a:br>
              <a:rPr lang="en-US" dirty="0"/>
            </a:br>
            <a:endParaRPr lang="en-US" dirty="0"/>
          </a:p>
        </p:txBody>
      </p:sp>
      <p:sp>
        <p:nvSpPr>
          <p:cNvPr id="3" name="Subtitle 2"/>
          <p:cNvSpPr>
            <a:spLocks noGrp="1"/>
          </p:cNvSpPr>
          <p:nvPr>
            <p:ph type="subTitle" idx="1"/>
          </p:nvPr>
        </p:nvSpPr>
        <p:spPr>
          <a:xfrm>
            <a:off x="1371600" y="2362200"/>
            <a:ext cx="6400800" cy="1752600"/>
          </a:xfrm>
        </p:spPr>
        <p:txBody>
          <a:bodyPr/>
          <a:lstStyle/>
          <a:p>
            <a:r>
              <a:rPr lang="en-US" dirty="0" smtClean="0"/>
              <a:t>ACPC QNET Learning Session</a:t>
            </a:r>
          </a:p>
          <a:p>
            <a:r>
              <a:rPr lang="en-US" dirty="0" smtClean="0"/>
              <a:t>March 9, 2021</a:t>
            </a:r>
          </a:p>
          <a:p>
            <a:r>
              <a:rPr lang="en-US" dirty="0" smtClean="0"/>
              <a:t>Kenan Stern, MD</a:t>
            </a:r>
          </a:p>
          <a:p>
            <a:r>
              <a:rPr lang="en-US" dirty="0" smtClean="0"/>
              <a:t>Mount Sinai Children’s Heart Center</a:t>
            </a:r>
            <a:endParaRPr lang="en-US" dirty="0"/>
          </a:p>
        </p:txBody>
      </p:sp>
    </p:spTree>
    <p:extLst>
      <p:ext uri="{BB962C8B-B14F-4D97-AF65-F5344CB8AC3E}">
        <p14:creationId xmlns:p14="http://schemas.microsoft.com/office/powerpoint/2010/main" val="202300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304800"/>
            <a:ext cx="8357616" cy="994172"/>
          </a:xfrm>
        </p:spPr>
        <p:txBody>
          <a:bodyPr/>
          <a:lstStyle/>
          <a:p>
            <a:r>
              <a:rPr lang="en-US" b="1" dirty="0" smtClean="0"/>
              <a:t>Diagnostic Accuracy of Fetal Echocardiography</a:t>
            </a:r>
            <a:endParaRPr lang="en-US" b="1" dirty="0"/>
          </a:p>
        </p:txBody>
      </p:sp>
      <p:sp>
        <p:nvSpPr>
          <p:cNvPr id="5" name="Content Placeholder 4"/>
          <p:cNvSpPr>
            <a:spLocks noGrp="1"/>
          </p:cNvSpPr>
          <p:nvPr>
            <p:ph idx="1"/>
          </p:nvPr>
        </p:nvSpPr>
        <p:spPr>
          <a:xfrm>
            <a:off x="322326" y="1680210"/>
            <a:ext cx="8332470" cy="4320540"/>
          </a:xfrm>
        </p:spPr>
        <p:txBody>
          <a:bodyPr>
            <a:normAutofit fontScale="85000" lnSpcReduction="20000"/>
          </a:bodyPr>
          <a:lstStyle/>
          <a:p>
            <a:r>
              <a:rPr lang="en-US" b="1" dirty="0" smtClean="0"/>
              <a:t>Team</a:t>
            </a:r>
            <a:r>
              <a:rPr lang="en-US" dirty="0"/>
              <a:t> </a:t>
            </a:r>
            <a:r>
              <a:rPr lang="en-US" dirty="0" smtClean="0"/>
              <a:t>(physicians and sonographers)</a:t>
            </a:r>
          </a:p>
          <a:p>
            <a:pPr lvl="1"/>
            <a:r>
              <a:rPr lang="en-US" dirty="0" smtClean="0"/>
              <a:t>Joe Kreeger</a:t>
            </a:r>
          </a:p>
          <a:p>
            <a:pPr lvl="1"/>
            <a:r>
              <a:rPr lang="en-US" dirty="0" smtClean="0"/>
              <a:t>Anitha Parthiban</a:t>
            </a:r>
          </a:p>
          <a:p>
            <a:pPr lvl="1"/>
            <a:r>
              <a:rPr lang="en-US" dirty="0" err="1" smtClean="0"/>
              <a:t>Sowmya</a:t>
            </a:r>
            <a:r>
              <a:rPr lang="en-US" dirty="0" smtClean="0"/>
              <a:t> </a:t>
            </a:r>
            <a:r>
              <a:rPr lang="en-US" dirty="0" err="1" smtClean="0"/>
              <a:t>Balasubramanian</a:t>
            </a:r>
            <a:endParaRPr lang="en-US" dirty="0" smtClean="0"/>
          </a:p>
          <a:p>
            <a:pPr lvl="1"/>
            <a:r>
              <a:rPr lang="en-US" dirty="0" smtClean="0"/>
              <a:t>Rick Michelfelder</a:t>
            </a:r>
          </a:p>
          <a:p>
            <a:pPr lvl="1"/>
            <a:r>
              <a:rPr lang="en-US" dirty="0" smtClean="0"/>
              <a:t>Chris </a:t>
            </a:r>
            <a:r>
              <a:rPr lang="en-US" dirty="0" err="1" smtClean="0"/>
              <a:t>Statile</a:t>
            </a:r>
            <a:endParaRPr lang="en-US" dirty="0" smtClean="0"/>
          </a:p>
          <a:p>
            <a:pPr lvl="1"/>
            <a:r>
              <a:rPr lang="en-US" dirty="0" smtClean="0"/>
              <a:t>Ann Kavanaugh-McHugh</a:t>
            </a:r>
          </a:p>
          <a:p>
            <a:pPr lvl="1"/>
            <a:r>
              <a:rPr lang="en-US" dirty="0" smtClean="0"/>
              <a:t>Sarina Behera</a:t>
            </a:r>
          </a:p>
          <a:p>
            <a:pPr lvl="1"/>
            <a:r>
              <a:rPr lang="en-US" dirty="0" smtClean="0"/>
              <a:t>Katie Jo Stauffer</a:t>
            </a:r>
          </a:p>
          <a:p>
            <a:pPr lvl="1"/>
            <a:r>
              <a:rPr lang="en-US" dirty="0" smtClean="0"/>
              <a:t>Kenan </a:t>
            </a:r>
            <a:r>
              <a:rPr lang="en-US" dirty="0" smtClean="0"/>
              <a:t>Stern</a:t>
            </a:r>
          </a:p>
          <a:p>
            <a:pPr lvl="1"/>
            <a:r>
              <a:rPr lang="en-US" dirty="0" err="1" smtClean="0"/>
              <a:t>Divya</a:t>
            </a:r>
            <a:r>
              <a:rPr lang="en-US" dirty="0" smtClean="0"/>
              <a:t> </a:t>
            </a:r>
            <a:r>
              <a:rPr lang="en-US" dirty="0" err="1" smtClean="0"/>
              <a:t>Suthar</a:t>
            </a:r>
            <a:endParaRPr lang="en-US" dirty="0" smtClean="0"/>
          </a:p>
        </p:txBody>
      </p:sp>
    </p:spTree>
    <p:extLst>
      <p:ext uri="{BB962C8B-B14F-4D97-AF65-F5344CB8AC3E}">
        <p14:creationId xmlns:p14="http://schemas.microsoft.com/office/powerpoint/2010/main" val="31296785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Diagnostic Accuracy of Fetal Echocardiography</a:t>
            </a:r>
          </a:p>
        </p:txBody>
      </p:sp>
      <p:sp>
        <p:nvSpPr>
          <p:cNvPr id="3" name="Content Placeholder 2"/>
          <p:cNvSpPr>
            <a:spLocks noGrp="1"/>
          </p:cNvSpPr>
          <p:nvPr>
            <p:ph idx="1"/>
          </p:nvPr>
        </p:nvSpPr>
        <p:spPr>
          <a:xfrm>
            <a:off x="457200" y="1417638"/>
            <a:ext cx="8229600" cy="4525963"/>
          </a:xfrm>
        </p:spPr>
        <p:txBody>
          <a:bodyPr/>
          <a:lstStyle/>
          <a:p>
            <a:r>
              <a:rPr lang="en-US" sz="2800" dirty="0"/>
              <a:t>A significant, and increasing, proportion of CHD is diagnosed prenatally</a:t>
            </a:r>
            <a:r>
              <a:rPr lang="en-US" sz="2800" dirty="0" smtClean="0"/>
              <a:t>. </a:t>
            </a:r>
            <a:r>
              <a:rPr lang="en-US" sz="2800" dirty="0"/>
              <a:t>Prenatal diagnosis allows for advance counseling of the family and helps guide prenatal and postnatal diagnostic and therapeutic options</a:t>
            </a:r>
            <a:r>
              <a:rPr lang="en-US" sz="2800" dirty="0" smtClean="0"/>
              <a:t>. </a:t>
            </a:r>
            <a:r>
              <a:rPr lang="en-US" sz="2800" dirty="0"/>
              <a:t>Appropriate counseling and prenatal planning depends on accurate anatomic </a:t>
            </a:r>
            <a:r>
              <a:rPr lang="en-US" sz="2800" dirty="0" smtClean="0"/>
              <a:t>diagnosis.</a:t>
            </a:r>
          </a:p>
          <a:p>
            <a:r>
              <a:rPr lang="en-US" sz="2800" dirty="0" smtClean="0"/>
              <a:t>This </a:t>
            </a:r>
            <a:r>
              <a:rPr lang="en-US" sz="2800" dirty="0"/>
              <a:t>metric provides a framework for fetal echocardiography laboratories to identify, categorize and analyze diagnostic discrepancies that impact care</a:t>
            </a:r>
            <a:r>
              <a:rPr lang="en-US" dirty="0"/>
              <a:t>.</a:t>
            </a:r>
          </a:p>
        </p:txBody>
      </p:sp>
    </p:spTree>
    <p:extLst>
      <p:ext uri="{BB962C8B-B14F-4D97-AF65-F5344CB8AC3E}">
        <p14:creationId xmlns:p14="http://schemas.microsoft.com/office/powerpoint/2010/main" val="817192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Diagnostic Accuracy of Fetal Echocardiography</a:t>
            </a:r>
          </a:p>
        </p:txBody>
      </p:sp>
      <p:sp>
        <p:nvSpPr>
          <p:cNvPr id="3" name="Content Placeholder 2"/>
          <p:cNvSpPr>
            <a:spLocks noGrp="1"/>
          </p:cNvSpPr>
          <p:nvPr>
            <p:ph idx="1"/>
          </p:nvPr>
        </p:nvSpPr>
        <p:spPr/>
        <p:txBody>
          <a:bodyPr/>
          <a:lstStyle/>
          <a:p>
            <a:r>
              <a:rPr lang="en-US" dirty="0" smtClean="0"/>
              <a:t>Fulfills IAC QI requirement	;</a:t>
            </a:r>
          </a:p>
          <a:p>
            <a:pPr lvl="1"/>
            <a:r>
              <a:rPr lang="en-US" i="1" dirty="0"/>
              <a:t>“2.1.4.1C Correlation must be performed with any appropriate imaging modality, surgical findings or clinical outcomes for a minimum of four cases annually with at least two cases per relevant testing area (TTE, TEE, fetal) to be reviewed in QI meetings.”</a:t>
            </a:r>
          </a:p>
          <a:p>
            <a:pPr lvl="1"/>
            <a:endParaRPr lang="en-US" i="1" dirty="0"/>
          </a:p>
        </p:txBody>
      </p:sp>
      <p:pic>
        <p:nvPicPr>
          <p:cNvPr id="4" name="Picture 3"/>
          <p:cNvPicPr>
            <a:picLocks noChangeAspect="1"/>
          </p:cNvPicPr>
          <p:nvPr/>
        </p:nvPicPr>
        <p:blipFill>
          <a:blip r:embed="rId2"/>
          <a:stretch>
            <a:fillRect/>
          </a:stretch>
        </p:blipFill>
        <p:spPr>
          <a:xfrm>
            <a:off x="304800" y="4800600"/>
            <a:ext cx="2552700" cy="1943100"/>
          </a:xfrm>
          <a:prstGeom prst="rect">
            <a:avLst/>
          </a:prstGeom>
        </p:spPr>
      </p:pic>
    </p:spTree>
    <p:extLst>
      <p:ext uri="{BB962C8B-B14F-4D97-AF65-F5344CB8AC3E}">
        <p14:creationId xmlns:p14="http://schemas.microsoft.com/office/powerpoint/2010/main" val="1224248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Diagnostic Accuracy of Fetal Echocardiography</a:t>
            </a:r>
          </a:p>
        </p:txBody>
      </p:sp>
      <p:sp>
        <p:nvSpPr>
          <p:cNvPr id="3" name="Content Placeholder 2"/>
          <p:cNvSpPr>
            <a:spLocks noGrp="1"/>
          </p:cNvSpPr>
          <p:nvPr>
            <p:ph idx="1"/>
          </p:nvPr>
        </p:nvSpPr>
        <p:spPr>
          <a:xfrm>
            <a:off x="457200" y="1524000"/>
            <a:ext cx="8229600" cy="4525963"/>
          </a:xfrm>
        </p:spPr>
        <p:txBody>
          <a:bodyPr/>
          <a:lstStyle/>
          <a:p>
            <a:r>
              <a:rPr lang="en-US" sz="2400" b="1" dirty="0" smtClean="0"/>
              <a:t>Numerator</a:t>
            </a:r>
            <a:r>
              <a:rPr lang="en-US" sz="2400" dirty="0" smtClean="0"/>
              <a:t> - </a:t>
            </a:r>
            <a:r>
              <a:rPr lang="en-US" sz="2400" dirty="0"/>
              <a:t>Number of fetal patients with a </a:t>
            </a:r>
            <a:r>
              <a:rPr lang="en-US" sz="2400" b="1" i="1" dirty="0"/>
              <a:t>moderate or severe discrepancy</a:t>
            </a:r>
            <a:r>
              <a:rPr lang="en-US" sz="2400" dirty="0"/>
              <a:t> between prenatal and postnatal diagnosis</a:t>
            </a:r>
            <a:r>
              <a:rPr lang="en-US" sz="2400" dirty="0" smtClean="0"/>
              <a:t>.</a:t>
            </a:r>
          </a:p>
          <a:p>
            <a:r>
              <a:rPr lang="en-US" sz="2400" b="1" dirty="0" smtClean="0"/>
              <a:t>Denominator</a:t>
            </a:r>
            <a:r>
              <a:rPr lang="en-US" sz="2400" dirty="0" smtClean="0"/>
              <a:t> - </a:t>
            </a:r>
            <a:r>
              <a:rPr lang="en-US" sz="2400" dirty="0"/>
              <a:t>All fetal patients born during quarter with prenatal diagnosis of significant structural congenital heart disease (CHD), defined as known or highly suspected structural heart disease in the fetus that is expected to require surgical or catheter intervention within the first year of life.</a:t>
            </a:r>
          </a:p>
          <a:p>
            <a:r>
              <a:rPr lang="en-US" sz="2400" b="1" dirty="0" smtClean="0"/>
              <a:t>Exclusions</a:t>
            </a:r>
            <a:r>
              <a:rPr lang="en-US" sz="2400" dirty="0" smtClean="0"/>
              <a:t> – </a:t>
            </a:r>
            <a:r>
              <a:rPr lang="en-US" sz="2400" dirty="0"/>
              <a:t>P</a:t>
            </a:r>
            <a:r>
              <a:rPr lang="en-US" sz="2400" dirty="0" smtClean="0"/>
              <a:t>ostnatal diagnosis, not available; ‘suspected’ or ‘possible’ disease (i.e. </a:t>
            </a:r>
            <a:r>
              <a:rPr lang="en-US" sz="2400" dirty="0" err="1" smtClean="0"/>
              <a:t>coarctation</a:t>
            </a:r>
            <a:r>
              <a:rPr lang="en-US" sz="2400" dirty="0" smtClean="0"/>
              <a:t>); </a:t>
            </a:r>
            <a:r>
              <a:rPr lang="en-US" sz="2400" dirty="0"/>
              <a:t>p</a:t>
            </a:r>
            <a:r>
              <a:rPr lang="en-US" sz="2400" dirty="0" smtClean="0"/>
              <a:t>athology expected to evolve over time (i.e. pulmonary valve stenosis)</a:t>
            </a:r>
            <a:endParaRPr lang="en-US" sz="2400" dirty="0"/>
          </a:p>
        </p:txBody>
      </p:sp>
    </p:spTree>
    <p:extLst>
      <p:ext uri="{BB962C8B-B14F-4D97-AF65-F5344CB8AC3E}">
        <p14:creationId xmlns:p14="http://schemas.microsoft.com/office/powerpoint/2010/main" val="2959954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Diagnostic Accuracy of Fetal Echocardiography</a:t>
            </a:r>
          </a:p>
        </p:txBody>
      </p:sp>
      <p:sp>
        <p:nvSpPr>
          <p:cNvPr id="3" name="Content Placeholder 2"/>
          <p:cNvSpPr>
            <a:spLocks noGrp="1"/>
          </p:cNvSpPr>
          <p:nvPr>
            <p:ph idx="1"/>
          </p:nvPr>
        </p:nvSpPr>
        <p:spPr>
          <a:xfrm>
            <a:off x="152400" y="1435926"/>
            <a:ext cx="8839200" cy="4525963"/>
          </a:xfrm>
        </p:spPr>
        <p:txBody>
          <a:bodyPr/>
          <a:lstStyle/>
          <a:p>
            <a:pPr marL="0" indent="0">
              <a:buNone/>
            </a:pPr>
            <a:endParaRPr lang="en-US" sz="1800" dirty="0"/>
          </a:p>
          <a:p>
            <a:pPr lvl="0"/>
            <a:r>
              <a:rPr lang="en-US" sz="2000" b="1" i="1" dirty="0"/>
              <a:t>Minor</a:t>
            </a:r>
            <a:r>
              <a:rPr lang="en-US" sz="2000" dirty="0"/>
              <a:t>: Discrepancy between prenatal and postnatal diagnosis with no significant change in clinical management or prognosis.</a:t>
            </a:r>
          </a:p>
          <a:p>
            <a:pPr lvl="0"/>
            <a:r>
              <a:rPr lang="en-US" sz="2000" b="1" i="1" dirty="0" smtClean="0"/>
              <a:t>Moderate</a:t>
            </a:r>
            <a:r>
              <a:rPr lang="en-US" sz="2000" dirty="0"/>
              <a:t>: Discrepancy leads to meaningful alteration in clinical/surgical management, but does not involve </a:t>
            </a:r>
            <a:r>
              <a:rPr lang="en-US" sz="2000" i="1" dirty="0"/>
              <a:t>major</a:t>
            </a:r>
            <a:r>
              <a:rPr lang="en-US" sz="2000" dirty="0"/>
              <a:t> change in long-term </a:t>
            </a:r>
            <a:r>
              <a:rPr lang="en-US" sz="2000" dirty="0" smtClean="0"/>
              <a:t>prognosis</a:t>
            </a:r>
          </a:p>
          <a:p>
            <a:pPr lvl="0"/>
            <a:r>
              <a:rPr lang="en-US" sz="2000" b="1" i="1" dirty="0" smtClean="0"/>
              <a:t>Severe</a:t>
            </a:r>
            <a:r>
              <a:rPr lang="en-US" sz="2000" dirty="0"/>
              <a:t>: Discrepancy turns out to be a pathology for which the prenatal counseling with regards to management/prognosis would have differed </a:t>
            </a:r>
            <a:r>
              <a:rPr lang="en-US" sz="2000" dirty="0" smtClean="0"/>
              <a:t>sufficiently (e.g. single vs. </a:t>
            </a:r>
            <a:r>
              <a:rPr lang="en-US" sz="2000" dirty="0" err="1" smtClean="0"/>
              <a:t>BiV</a:t>
            </a:r>
            <a:r>
              <a:rPr lang="en-US" sz="2000" dirty="0" smtClean="0"/>
              <a:t>), </a:t>
            </a:r>
            <a:r>
              <a:rPr lang="en-US" sz="2000" dirty="0"/>
              <a:t>or prompted further testing which would have revealed additional pathology (e.g. genetic conditions), such that family may have considered different care decisions (e.g. termination</a:t>
            </a:r>
            <a:r>
              <a:rPr lang="en-US" sz="2000" dirty="0" smtClean="0"/>
              <a:t>).</a:t>
            </a:r>
            <a:r>
              <a:rPr lang="en-US" sz="2000" dirty="0"/>
              <a:t> </a:t>
            </a:r>
          </a:p>
          <a:p>
            <a:pPr lvl="1"/>
            <a:r>
              <a:rPr lang="en-US" sz="2000" i="1" dirty="0" smtClean="0"/>
              <a:t>OR</a:t>
            </a:r>
            <a:endParaRPr lang="en-US" sz="2000" dirty="0"/>
          </a:p>
          <a:p>
            <a:r>
              <a:rPr lang="en-US" sz="2000" dirty="0"/>
              <a:t>Patient injury or adverse patient event directly related to discrepant diagnosis.</a:t>
            </a:r>
          </a:p>
          <a:p>
            <a:pPr marL="0" indent="0">
              <a:buNone/>
            </a:pPr>
            <a:endParaRPr lang="en-US" dirty="0"/>
          </a:p>
        </p:txBody>
      </p:sp>
    </p:spTree>
    <p:extLst>
      <p:ext uri="{BB962C8B-B14F-4D97-AF65-F5344CB8AC3E}">
        <p14:creationId xmlns:p14="http://schemas.microsoft.com/office/powerpoint/2010/main" val="2177348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304800"/>
            <a:ext cx="8357616" cy="994172"/>
          </a:xfrm>
        </p:spPr>
        <p:txBody>
          <a:bodyPr/>
          <a:lstStyle/>
          <a:p>
            <a:r>
              <a:rPr lang="en-US" b="1" dirty="0" smtClean="0"/>
              <a:t>Diagnostic Accuracy of Fetal Echocardiography</a:t>
            </a:r>
            <a:endParaRPr lang="en-US" b="1" dirty="0"/>
          </a:p>
        </p:txBody>
      </p:sp>
      <p:sp>
        <p:nvSpPr>
          <p:cNvPr id="5" name="Content Placeholder 4"/>
          <p:cNvSpPr>
            <a:spLocks noGrp="1"/>
          </p:cNvSpPr>
          <p:nvPr>
            <p:ph idx="1"/>
          </p:nvPr>
        </p:nvSpPr>
        <p:spPr>
          <a:xfrm>
            <a:off x="322326" y="1680210"/>
            <a:ext cx="3223260" cy="4320540"/>
          </a:xfrm>
        </p:spPr>
        <p:txBody>
          <a:bodyPr>
            <a:normAutofit fontScale="77500" lnSpcReduction="20000"/>
          </a:bodyPr>
          <a:lstStyle/>
          <a:p>
            <a:r>
              <a:rPr lang="en-US" b="1" dirty="0"/>
              <a:t>Data </a:t>
            </a:r>
            <a:r>
              <a:rPr lang="en-US" b="1" dirty="0" smtClean="0"/>
              <a:t>Collection/Process</a:t>
            </a:r>
            <a:r>
              <a:rPr lang="en-US" dirty="0" smtClean="0"/>
              <a:t>:</a:t>
            </a:r>
          </a:p>
          <a:p>
            <a:pPr lvl="1"/>
            <a:r>
              <a:rPr lang="en-US" dirty="0" smtClean="0"/>
              <a:t>Active reporting: Quarterly review of deliveries with prenatal diagnosis</a:t>
            </a:r>
          </a:p>
          <a:p>
            <a:pPr lvl="1"/>
            <a:r>
              <a:rPr lang="en-US" dirty="0" smtClean="0"/>
              <a:t>Passive reporting: Diagnostic discrepancies recorded to QI director or designate</a:t>
            </a:r>
            <a:endParaRPr lang="en-US" dirty="0"/>
          </a:p>
          <a:p>
            <a:r>
              <a:rPr lang="en-US" b="1" dirty="0" smtClean="0"/>
              <a:t>Worksheet </a:t>
            </a:r>
            <a:r>
              <a:rPr lang="en-US" b="1" dirty="0" smtClean="0">
                <a:sym typeface="Wingdings" panose="05000000000000000000" pitchFamily="2" charset="2"/>
              </a:rPr>
              <a:t></a:t>
            </a:r>
            <a:endParaRPr lang="en-US" b="1" dirty="0"/>
          </a:p>
          <a:p>
            <a:pPr marL="0" indent="0">
              <a:buNone/>
            </a:pPr>
            <a:endParaRPr lang="en-US" b="1" dirty="0" smtClean="0"/>
          </a:p>
        </p:txBody>
      </p:sp>
      <p:pic>
        <p:nvPicPr>
          <p:cNvPr id="2" name="Picture 1"/>
          <p:cNvPicPr>
            <a:picLocks noChangeAspect="1"/>
          </p:cNvPicPr>
          <p:nvPr/>
        </p:nvPicPr>
        <p:blipFill>
          <a:blip r:embed="rId2"/>
          <a:stretch>
            <a:fillRect/>
          </a:stretch>
        </p:blipFill>
        <p:spPr>
          <a:xfrm>
            <a:off x="3810000" y="1373119"/>
            <a:ext cx="4419600" cy="5484881"/>
          </a:xfrm>
          <a:prstGeom prst="rect">
            <a:avLst/>
          </a:prstGeom>
        </p:spPr>
      </p:pic>
    </p:spTree>
    <p:extLst>
      <p:ext uri="{BB962C8B-B14F-4D97-AF65-F5344CB8AC3E}">
        <p14:creationId xmlns:p14="http://schemas.microsoft.com/office/powerpoint/2010/main" val="988319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Diagnostic Accuracy of Fetal Echocardiography</a:t>
            </a:r>
          </a:p>
        </p:txBody>
      </p:sp>
      <p:sp>
        <p:nvSpPr>
          <p:cNvPr id="3" name="Content Placeholder 2"/>
          <p:cNvSpPr>
            <a:spLocks noGrp="1"/>
          </p:cNvSpPr>
          <p:nvPr>
            <p:ph idx="1"/>
          </p:nvPr>
        </p:nvSpPr>
        <p:spPr/>
        <p:txBody>
          <a:bodyPr/>
          <a:lstStyle/>
          <a:p>
            <a:r>
              <a:rPr lang="en-US" sz="2400" dirty="0" smtClean="0"/>
              <a:t>Labor intensive</a:t>
            </a:r>
            <a:endParaRPr lang="en-US" sz="2400" dirty="0"/>
          </a:p>
          <a:p>
            <a:r>
              <a:rPr lang="en-US" sz="2400" dirty="0"/>
              <a:t>Cases of moderate and severe severity may not be sufficiently prevalent enough for centers to target statistically significant </a:t>
            </a:r>
            <a:r>
              <a:rPr lang="en-US" sz="2400" dirty="0" smtClean="0"/>
              <a:t>reduction.</a:t>
            </a:r>
            <a:endParaRPr lang="en-US" sz="2400" dirty="0"/>
          </a:p>
          <a:p>
            <a:r>
              <a:rPr lang="en-US" sz="2400" dirty="0" smtClean="0"/>
              <a:t>Definition of significant CHD </a:t>
            </a:r>
            <a:r>
              <a:rPr lang="en-US" sz="2400" dirty="0"/>
              <a:t>and categorizations of discrepancies are </a:t>
            </a:r>
            <a:r>
              <a:rPr lang="en-US" sz="2400" dirty="0" smtClean="0"/>
              <a:t>subjective. </a:t>
            </a:r>
            <a:r>
              <a:rPr lang="en-US" sz="2400" dirty="0"/>
              <a:t>Regular discussion and categorization of discrepancies amongst stakeholders at a center may help reduce this variation.</a:t>
            </a:r>
          </a:p>
          <a:p>
            <a:r>
              <a:rPr lang="en-US" sz="2400" dirty="0" smtClean="0"/>
              <a:t>Not </a:t>
            </a:r>
            <a:r>
              <a:rPr lang="en-US" sz="2400" dirty="0"/>
              <a:t>all aspects of fetal diagnosis are addressed by this </a:t>
            </a:r>
            <a:r>
              <a:rPr lang="en-US" sz="2400" dirty="0" smtClean="0"/>
              <a:t>metric (missed diagnoses, discrepancies between fetal examinations).</a:t>
            </a:r>
            <a:endParaRPr lang="en-US" sz="2400" dirty="0"/>
          </a:p>
        </p:txBody>
      </p:sp>
    </p:spTree>
    <p:extLst>
      <p:ext uri="{BB962C8B-B14F-4D97-AF65-F5344CB8AC3E}">
        <p14:creationId xmlns:p14="http://schemas.microsoft.com/office/powerpoint/2010/main" val="3500643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304800"/>
            <a:ext cx="8357616" cy="994172"/>
          </a:xfrm>
        </p:spPr>
        <p:txBody>
          <a:bodyPr/>
          <a:lstStyle/>
          <a:p>
            <a:r>
              <a:rPr lang="en-US" b="1" dirty="0" smtClean="0"/>
              <a:t>Diagnostic Accuracy of Fetal Echocardiography</a:t>
            </a:r>
            <a:endParaRPr lang="en-US" b="1" dirty="0"/>
          </a:p>
        </p:txBody>
      </p:sp>
      <p:sp>
        <p:nvSpPr>
          <p:cNvPr id="5" name="Content Placeholder 4"/>
          <p:cNvSpPr>
            <a:spLocks noGrp="1"/>
          </p:cNvSpPr>
          <p:nvPr>
            <p:ph idx="1"/>
          </p:nvPr>
        </p:nvSpPr>
        <p:spPr>
          <a:xfrm>
            <a:off x="322326" y="1680210"/>
            <a:ext cx="8332470" cy="4320540"/>
          </a:xfrm>
        </p:spPr>
        <p:txBody>
          <a:bodyPr>
            <a:normAutofit/>
          </a:bodyPr>
          <a:lstStyle/>
          <a:p>
            <a:r>
              <a:rPr lang="en-US" sz="2400" dirty="0" smtClean="0"/>
              <a:t>Single center review of 222 prenatal </a:t>
            </a:r>
            <a:r>
              <a:rPr lang="en-US" sz="2400" dirty="0" err="1" smtClean="0"/>
              <a:t>Dx</a:t>
            </a:r>
            <a:r>
              <a:rPr lang="en-US" sz="2400" dirty="0" smtClean="0"/>
              <a:t> sig CHD </a:t>
            </a:r>
          </a:p>
          <a:p>
            <a:pPr lvl="1"/>
            <a:r>
              <a:rPr lang="en-US" sz="2000" dirty="0" smtClean="0"/>
              <a:t>13.5% discrepancy rate; half of which were minor, others mostly moderate</a:t>
            </a:r>
          </a:p>
          <a:p>
            <a:pPr lvl="1"/>
            <a:r>
              <a:rPr lang="en-US" sz="2000" dirty="0" smtClean="0"/>
              <a:t>Most ‘possibly preventable’</a:t>
            </a:r>
            <a:endParaRPr lang="en-US" sz="2000" dirty="0"/>
          </a:p>
        </p:txBody>
      </p:sp>
      <p:sp>
        <p:nvSpPr>
          <p:cNvPr id="2" name="TextBox 1"/>
          <p:cNvSpPr txBox="1"/>
          <p:nvPr/>
        </p:nvSpPr>
        <p:spPr>
          <a:xfrm>
            <a:off x="914400" y="6482572"/>
            <a:ext cx="3124200" cy="369332"/>
          </a:xfrm>
          <a:prstGeom prst="rect">
            <a:avLst/>
          </a:prstGeom>
          <a:noFill/>
        </p:spPr>
        <p:txBody>
          <a:bodyPr wrap="square" rtlCol="0">
            <a:spAutoFit/>
          </a:bodyPr>
          <a:lstStyle/>
          <a:p>
            <a:r>
              <a:rPr lang="en-US" i="1" dirty="0" smtClean="0"/>
              <a:t>Mozumdar et al, JASE, 2020</a:t>
            </a:r>
            <a:endParaRPr lang="en-US" i="1" dirty="0"/>
          </a:p>
        </p:txBody>
      </p:sp>
      <p:pic>
        <p:nvPicPr>
          <p:cNvPr id="3" name="Picture 2"/>
          <p:cNvPicPr>
            <a:picLocks noChangeAspect="1"/>
          </p:cNvPicPr>
          <p:nvPr/>
        </p:nvPicPr>
        <p:blipFill>
          <a:blip r:embed="rId2"/>
          <a:stretch>
            <a:fillRect/>
          </a:stretch>
        </p:blipFill>
        <p:spPr>
          <a:xfrm>
            <a:off x="5878449" y="2438400"/>
            <a:ext cx="3228975" cy="2647950"/>
          </a:xfrm>
          <a:prstGeom prst="rect">
            <a:avLst/>
          </a:prstGeom>
        </p:spPr>
      </p:pic>
      <p:pic>
        <p:nvPicPr>
          <p:cNvPr id="6" name="Picture 5"/>
          <p:cNvPicPr>
            <a:picLocks noChangeAspect="1"/>
          </p:cNvPicPr>
          <p:nvPr/>
        </p:nvPicPr>
        <p:blipFill>
          <a:blip r:embed="rId3"/>
          <a:stretch>
            <a:fillRect/>
          </a:stretch>
        </p:blipFill>
        <p:spPr>
          <a:xfrm>
            <a:off x="98965" y="3734943"/>
            <a:ext cx="5745956" cy="2419350"/>
          </a:xfrm>
          <a:prstGeom prst="rect">
            <a:avLst/>
          </a:prstGeom>
        </p:spPr>
      </p:pic>
    </p:spTree>
    <p:extLst>
      <p:ext uri="{BB962C8B-B14F-4D97-AF65-F5344CB8AC3E}">
        <p14:creationId xmlns:p14="http://schemas.microsoft.com/office/powerpoint/2010/main" val="2594196120"/>
      </p:ext>
    </p:extLst>
  </p:cSld>
  <p:clrMapOvr>
    <a:masterClrMapping/>
  </p:clrMapOvr>
</p:sld>
</file>

<file path=ppt/theme/theme1.xml><?xml version="1.0" encoding="utf-8"?>
<a:theme xmlns:a="http://schemas.openxmlformats.org/drawingml/2006/main" name="ACC_Harmony">
  <a:themeElements>
    <a:clrScheme name="ACC">
      <a:dk1>
        <a:srgbClr val="00386B"/>
      </a:dk1>
      <a:lt1>
        <a:sysClr val="window" lastClr="FFFFFF"/>
      </a:lt1>
      <a:dk2>
        <a:srgbClr val="00386B"/>
      </a:dk2>
      <a:lt2>
        <a:srgbClr val="EEECE1"/>
      </a:lt2>
      <a:accent1>
        <a:srgbClr val="C6D9F0"/>
      </a:accent1>
      <a:accent2>
        <a:srgbClr val="8DB3E2"/>
      </a:accent2>
      <a:accent3>
        <a:srgbClr val="548DD4"/>
      </a:accent3>
      <a:accent4>
        <a:srgbClr val="17365D"/>
      </a:accent4>
      <a:accent5>
        <a:srgbClr val="0F243E"/>
      </a:accent5>
      <a:accent6>
        <a:srgbClr val="7F7F7F"/>
      </a:accent6>
      <a:hlink>
        <a:srgbClr val="006ED2"/>
      </a:hlink>
      <a:folHlink>
        <a:srgbClr val="A5A5A5"/>
      </a:folHlink>
    </a:clrScheme>
    <a:fontScheme name="Custom 2">
      <a:majorFont>
        <a:latin typeface="Garamond"/>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ure 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09774405284654DBBFBFA88ED88E767" ma:contentTypeVersion="6" ma:contentTypeDescription="Create a new document." ma:contentTypeScope="" ma:versionID="4960dcf000540260360af44c075daca5">
  <xsd:schema xmlns:xsd="http://www.w3.org/2001/XMLSchema" xmlns:xs="http://www.w3.org/2001/XMLSchema" xmlns:p="http://schemas.microsoft.com/office/2006/metadata/properties" xmlns:ns2="6c48deb1-7e46-4919-9687-8ee7d470aeb9" targetNamespace="http://schemas.microsoft.com/office/2006/metadata/properties" ma:root="true" ma:fieldsID="b3987976316ea262dfbed8f1de65bb6b" ns2:_="">
    <xsd:import namespace="6c48deb1-7e46-4919-9687-8ee7d470aeb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48deb1-7e46-4919-9687-8ee7d470aeb9"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AD35217-5FEF-426A-9761-8811E8F834FE}">
  <ds:schemaRefs>
    <ds:schemaRef ds:uri="http://schemas.microsoft.com/sharepoint/v3/contenttype/forms"/>
  </ds:schemaRefs>
</ds:datastoreItem>
</file>

<file path=customXml/itemProps2.xml><?xml version="1.0" encoding="utf-8"?>
<ds:datastoreItem xmlns:ds="http://schemas.openxmlformats.org/officeDocument/2006/customXml" ds:itemID="{2C910D27-53B2-4A2E-BDAC-5D298D1E23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48deb1-7e46-4919-9687-8ee7d470ae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6743F7D-C4DD-4F9F-8F9E-A5A8FFD79617}">
  <ds:schemaRefs>
    <ds:schemaRef ds:uri="http://schemas.microsoft.com/office/infopath/2007/PartnerControl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www.w3.org/XML/1998/namespace"/>
    <ds:schemaRef ds:uri="http://purl.org/dc/dcmitype/"/>
    <ds:schemaRef ds:uri="http://purl.org/dc/terms/"/>
    <ds:schemaRef ds:uri="6c48deb1-7e46-4919-9687-8ee7d470aeb9"/>
  </ds:schemaRefs>
</ds:datastoreItem>
</file>

<file path=docProps/app.xml><?xml version="1.0" encoding="utf-8"?>
<Properties xmlns="http://schemas.openxmlformats.org/officeDocument/2006/extended-properties" xmlns:vt="http://schemas.openxmlformats.org/officeDocument/2006/docPropsVTypes">
  <TotalTime>888</TotalTime>
  <Words>553</Words>
  <Application>Microsoft Office PowerPoint</Application>
  <PresentationFormat>On-screen Show (4:3)</PresentationFormat>
  <Paragraphs>49</Paragraphs>
  <Slides>9</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9</vt:i4>
      </vt:variant>
    </vt:vector>
  </HeadingPairs>
  <TitlesOfParts>
    <vt:vector size="18" baseType="lpstr">
      <vt:lpstr>MS PGothic</vt:lpstr>
      <vt:lpstr>MS PGothic</vt:lpstr>
      <vt:lpstr>Arial</vt:lpstr>
      <vt:lpstr>Calibri</vt:lpstr>
      <vt:lpstr>Franklin Gothic Book</vt:lpstr>
      <vt:lpstr>Garamond</vt:lpstr>
      <vt:lpstr>Wingdings</vt:lpstr>
      <vt:lpstr>ACC_Harmony</vt:lpstr>
      <vt:lpstr>Pure Blank</vt:lpstr>
      <vt:lpstr> Diagnostic Accuracy of Fetal Echocardiography   </vt:lpstr>
      <vt:lpstr>Diagnostic Accuracy of Fetal Echocardiography</vt:lpstr>
      <vt:lpstr>Diagnostic Accuracy of Fetal Echocardiography</vt:lpstr>
      <vt:lpstr>Diagnostic Accuracy of Fetal Echocardiography</vt:lpstr>
      <vt:lpstr>Diagnostic Accuracy of Fetal Echocardiography</vt:lpstr>
      <vt:lpstr>Diagnostic Accuracy of Fetal Echocardiography</vt:lpstr>
      <vt:lpstr>Diagnostic Accuracy of Fetal Echocardiography</vt:lpstr>
      <vt:lpstr>Diagnostic Accuracy of Fetal Echocardiography</vt:lpstr>
      <vt:lpstr>Diagnostic Accuracy of Fetal Echocardiography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Insert Title Here ]</dc:title>
  <dc:creator>Autumn Niggles</dc:creator>
  <cp:lastModifiedBy>Stern, Kenan</cp:lastModifiedBy>
  <cp:revision>37</cp:revision>
  <cp:lastPrinted>2013-06-06T20:17:19Z</cp:lastPrinted>
  <dcterms:created xsi:type="dcterms:W3CDTF">2013-05-15T19:14:34Z</dcterms:created>
  <dcterms:modified xsi:type="dcterms:W3CDTF">2021-03-02T17:10:45Z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0x010100809774405284654DBBFBFA88ED88E767</vt:lpwstr>
  </property>
</Properties>
</file>